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FCCFC-EEC5-4B7A-B759-4D0E4B328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015278-3CF2-48BE-AC5E-C3E0C52FF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4D5BAD-62A0-4ECE-A4CD-F77E25BA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1B2-E3DD-496F-8433-01F521514E0B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1C022B-74E3-498E-BDE2-7FA6C0F8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2406BE-A160-4833-98BB-57703B62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D017-297C-43EA-8EB0-B0F537ACB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31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E64E5-486F-4013-B80A-50D213B6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05C0F3-75B8-4A67-9FD8-E7A614D0D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73937-D195-4121-82AC-B6860B40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1B2-E3DD-496F-8433-01F521514E0B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5542A-FB51-424B-B7CA-A4A5BAE4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FD0A33-FB77-4EF3-A6B7-E2039386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D017-297C-43EA-8EB0-B0F537ACB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91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EEA44B-AEF4-41C9-B6E3-4B4310A0C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BC078A2-4213-4309-A29E-E1CEE5323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06282E-E179-4F5E-A781-39FC6BCF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1B2-E3DD-496F-8433-01F521514E0B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3F7326-4578-410B-A5B6-7A30B31D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65FBC4-CA13-499F-A097-F0DE5176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D017-297C-43EA-8EB0-B0F537ACB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54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F3634-6C11-4A7A-983F-4E81AEA6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93F8FC-648C-4A01-82A2-E8DE2984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7E6557-76B1-4D05-AB27-BDF57EA4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1B2-E3DD-496F-8433-01F521514E0B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155CB0-D143-4F6C-A132-04D17D31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5F41C6-655C-4C7C-927C-D3B1935F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D017-297C-43EA-8EB0-B0F537ACB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42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7D8C1-5057-4AAB-8D15-CE8C9A6F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6DE2F7-E9D1-4D8F-9487-CC59C598E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91A4FE-25AD-4024-9191-8712EEC7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1B2-E3DD-496F-8433-01F521514E0B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40B96A-E024-46ED-880E-B271601A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670749-3CCF-4E03-9A78-7E948E02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D017-297C-43EA-8EB0-B0F537ACB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22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21C68-0280-4CFA-B312-1210B307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523F65-AE08-4DFA-B1D1-8A95DA470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47C690-25D3-45E6-8ECB-037BB4D77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8812BF-3D61-4E50-84A4-696773633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1B2-E3DD-496F-8433-01F521514E0B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CBA29E-091F-4955-B16C-3803B869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47707E-0FAD-45B6-A2DC-40865F8D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D017-297C-43EA-8EB0-B0F537ACB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5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EB763-E336-49A5-8599-573DA918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A934AD-3416-4C6A-B96F-1F4B0A803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C376B2-5C7A-44EA-9710-E52135485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1244F2-E3BF-4B09-970D-54A9A761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48B7B0-2447-4877-A308-4026EB86F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027BBF7-1B7D-44C8-B8C8-2BC6A72B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1B2-E3DD-496F-8433-01F521514E0B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0FDB7B-B77A-41D7-9447-FA9987E9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F2B7BF1-33FA-419B-BCC6-51ADEBE5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D017-297C-43EA-8EB0-B0F537ACB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90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1E15D-875D-4C62-A043-68F44DE8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0BD9E3-2AD3-4FA9-9B34-D1016DC0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1B2-E3DD-496F-8433-01F521514E0B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63EA76-D527-4782-9777-B801EFF6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599509-6956-4063-BA76-56990BE5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D017-297C-43EA-8EB0-B0F537ACB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6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47AAA5-72F4-4415-9571-C136A6D7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1B2-E3DD-496F-8433-01F521514E0B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F567B59-0095-4616-83D7-E463E9FD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89B85-F494-4CC2-BEC6-05C2AA50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D017-297C-43EA-8EB0-B0F537ACB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17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79A35-382C-4502-9B91-814990F2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6A1144-2513-4BB8-82B6-1698DF35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7AFE22-588C-4822-94CC-8433AFEAA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90B7BA-55F2-453F-968B-2B9E85A6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1B2-E3DD-496F-8433-01F521514E0B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6BC79F-255C-49E9-851D-B864855F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C4B61F-CCCF-4076-A7DC-C0609B44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D017-297C-43EA-8EB0-B0F537ACB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73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D29C3-E426-4922-B6F0-D70599FBA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243D7A-0923-4A11-B4ED-4A0BFC0B2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E52EE3-F919-424F-B0A5-75F122876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4773DE-B124-43E9-AB3C-A90F9813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1B2-E3DD-496F-8433-01F521514E0B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98A48D-3F77-49F3-846D-37854DD5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2C67B5-CD0D-47F4-88B3-A1B1C60A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D017-297C-43EA-8EB0-B0F537ACB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99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D93AC4-6CA8-4726-A6D7-29B587AF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4C2BC8-5761-4B2E-AFC1-3C274EF68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0D760D-182C-4813-B07C-ECE2D0AD3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51B2-E3DD-496F-8433-01F521514E0B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1A9EC4-6CE4-4B3F-889A-DA917395B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05BE8F-1A88-46F5-B6CA-86519F724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D017-297C-43EA-8EB0-B0F537ACB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0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7FAE2-28B8-45AD-A208-26E42A257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F562E7-28B4-4700-A8A9-5E68E1600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EE50AE-FBEA-4BA1-8FF3-756C4268D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"/>
            <a:ext cx="12176437" cy="68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7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C2417-8F0D-411C-B194-94C8AA39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3C081AEB-241F-43DA-AD8B-CBD0D5C17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568" cy="6858000"/>
          </a:xfrm>
        </p:spPr>
      </p:pic>
    </p:spTree>
    <p:extLst>
      <p:ext uri="{BB962C8B-B14F-4D97-AF65-F5344CB8AC3E}">
        <p14:creationId xmlns:p14="http://schemas.microsoft.com/office/powerpoint/2010/main" val="116029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B7C7E-4379-4486-88A4-2712B7B0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3DF533F-7AB3-4243-8DD8-54D204C1B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716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0D964-821C-4D53-A92D-C4F53EB1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03ED77-779B-4EFE-BD6D-E84350B13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0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99F16-C74E-4C98-A57B-1846A835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DCA43C7-A07A-4460-AEEC-913F95ABC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498"/>
          </a:xfrm>
        </p:spPr>
      </p:pic>
    </p:spTree>
    <p:extLst>
      <p:ext uri="{BB962C8B-B14F-4D97-AF65-F5344CB8AC3E}">
        <p14:creationId xmlns:p14="http://schemas.microsoft.com/office/powerpoint/2010/main" val="2337707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Schulze, Kai</dc:creator>
  <cp:lastModifiedBy>Schulze, Kai</cp:lastModifiedBy>
  <cp:revision>3</cp:revision>
  <dcterms:created xsi:type="dcterms:W3CDTF">2020-10-23T08:20:37Z</dcterms:created>
  <dcterms:modified xsi:type="dcterms:W3CDTF">2020-10-23T08:55:07Z</dcterms:modified>
</cp:coreProperties>
</file>