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27" r:id="rId2"/>
    <p:sldId id="718" r:id="rId3"/>
    <p:sldId id="570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Hilbig, Antonia" initials="HA" lastIdx="1" clrIdx="3"/>
  <p:cmAuthor id="4" name="Steffen, Annika" initials="S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367BB8"/>
    <a:srgbClr val="D0D8E8"/>
    <a:srgbClr val="FFFFCC"/>
    <a:srgbClr val="FFCC99"/>
    <a:srgbClr val="4D8AD2"/>
    <a:srgbClr val="66A8DD"/>
    <a:srgbClr val="006EC7"/>
    <a:srgbClr val="E9EDF4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45" autoAdjust="0"/>
    <p:restoredTop sz="92639" autoAdjust="0"/>
  </p:normalViewPr>
  <p:slideViewPr>
    <p:cSldViewPr snapToGrid="0" snapToObjects="1">
      <p:cViewPr varScale="1">
        <p:scale>
          <a:sx n="121" d="100"/>
          <a:sy n="121" d="100"/>
        </p:scale>
        <p:origin x="169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546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26.10.2020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26.10.2020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886">
              <a:defRPr/>
            </a:pPr>
            <a:r>
              <a:rPr lang="de-DE" dirty="0"/>
              <a:t>Quelle: Ordner des aktuellen Lageberichts S:\Projekte\RKI_nCoV-Lage\3.Kommunikation\3.7.Lageberichte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Datei </a:t>
            </a:r>
            <a:r>
              <a:rPr lang="de-DE" dirty="0" err="1"/>
              <a:t>Fallzahlen_kumulativ_Datum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011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05.10.2020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/>
              <a:t>05.10.2020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05.10.2020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05.10.2020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05.10.2020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>
          <a:xfrm>
            <a:off x="597387" y="6622713"/>
            <a:ext cx="1860421" cy="195750"/>
          </a:xfrm>
        </p:spPr>
        <p:txBody>
          <a:bodyPr/>
          <a:lstStyle/>
          <a:p>
            <a:r>
              <a:rPr lang="de-DE" dirty="0"/>
              <a:t>26.10.2020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439" y="597446"/>
            <a:ext cx="8670471" cy="1292662"/>
          </a:xfrm>
          <a:solidFill>
            <a:srgbClr val="045AA6"/>
          </a:solidFill>
        </p:spPr>
        <p:txBody>
          <a:bodyPr/>
          <a:lstStyle/>
          <a:p>
            <a:r>
              <a:rPr lang="de-DE" sz="2800" dirty="0">
                <a:solidFill>
                  <a:schemeClr val="bg1"/>
                </a:solidFill>
              </a:rPr>
              <a:t>COVID-19: 		Lage National, 26.10.2020</a:t>
            </a:r>
            <a:br>
              <a:rPr lang="de-DE" sz="2800" dirty="0">
                <a:solidFill>
                  <a:schemeClr val="bg1"/>
                </a:solidFill>
              </a:rPr>
            </a:br>
            <a:br>
              <a:rPr lang="de-DE" sz="2800" dirty="0">
                <a:solidFill>
                  <a:schemeClr val="bg1"/>
                </a:solidFill>
              </a:rPr>
            </a:br>
            <a:r>
              <a:rPr lang="de-DE" sz="2800" dirty="0">
                <a:solidFill>
                  <a:schemeClr val="bg1"/>
                </a:solidFill>
              </a:rPr>
              <a:t>Informationen für den Krisenstab</a:t>
            </a: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535104"/>
              </p:ext>
            </p:extLst>
          </p:nvPr>
        </p:nvGraphicFramePr>
        <p:xfrm>
          <a:off x="217439" y="2004786"/>
          <a:ext cx="8659861" cy="280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8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7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1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7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Änderung zum Vortag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Inzidenz </a:t>
                      </a: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(Fälle/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100.000 </a:t>
                      </a:r>
                      <a:r>
                        <a:rPr lang="de-DE" sz="1800" b="1" dirty="0" err="1">
                          <a:solidFill>
                            <a:schemeClr val="bg1"/>
                          </a:solidFill>
                        </a:rPr>
                        <a:t>Einw</a:t>
                      </a: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.)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>
                          <a:solidFill>
                            <a:schemeClr val="bg1"/>
                          </a:solidFill>
                        </a:rPr>
                        <a:t>26.10.2020; 0:00 Uhr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Ganze 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Prozent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Bestätigte Fälle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437.866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+ 8.685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+2,02%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526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Verstorbene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10.056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   + 24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+0,24%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12,1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Anteil Verstorbene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2,3%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Genesene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ca. 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321.600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7-Tage-Inzidenz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80,9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180672"/>
              </p:ext>
            </p:extLst>
          </p:nvPr>
        </p:nvGraphicFramePr>
        <p:xfrm>
          <a:off x="265066" y="4960166"/>
          <a:ext cx="3087734" cy="1614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3099">
                <a:tc>
                  <a:txBody>
                    <a:bodyPr/>
                    <a:lstStyle/>
                    <a:p>
                      <a:pPr algn="l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DIVI</a:t>
                      </a:r>
                    </a:p>
                    <a:p>
                      <a:pPr algn="l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  <a:p>
                      <a:pPr algn="l"/>
                      <a:r>
                        <a:rPr lang="de-DE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25.10.2020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Änderung </a:t>
                      </a:r>
                    </a:p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zum Vortag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Aktuell 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Invasiv beatmet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Inhaltsplatzhalter 1"/>
          <p:cNvSpPr>
            <a:spLocks noGrp="1"/>
          </p:cNvSpPr>
          <p:nvPr>
            <p:ph sz="quarter" idx="13"/>
          </p:nvPr>
        </p:nvSpPr>
        <p:spPr>
          <a:xfrm>
            <a:off x="3771900" y="4126359"/>
            <a:ext cx="5116010" cy="20535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de-DE" sz="1600" b="1" dirty="0"/>
              <a:t>Schätzung der Reproduktionszahl (R)</a:t>
            </a:r>
          </a:p>
          <a:p>
            <a:r>
              <a:rPr lang="de-DE" sz="1400" b="1" dirty="0">
                <a:solidFill>
                  <a:srgbClr val="045AA6"/>
                </a:solidFill>
              </a:rPr>
              <a:t>Schätzung der Reproduktionszahl (4-Tage-R): 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FF0000"/>
                </a:solidFill>
              </a:rPr>
              <a:t>26.10.2020: 	1,37</a:t>
            </a:r>
            <a:r>
              <a:rPr lang="sv-SE" sz="1400" b="1" dirty="0">
                <a:solidFill>
                  <a:srgbClr val="FF0000"/>
                </a:solidFill>
              </a:rPr>
              <a:t> (95%-Prädiktionsintervall: 1,13 – 1,59)</a:t>
            </a:r>
            <a:r>
              <a:rPr lang="de-DE" sz="1400" b="1" dirty="0">
                <a:solidFill>
                  <a:srgbClr val="FF0000"/>
                </a:solidFill>
              </a:rPr>
              <a:t>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045AA6"/>
                </a:solidFill>
              </a:rPr>
              <a:t>25.10.2020: 1,45 (95%-Prädiktionsintervall: 1,17 – 1,71) </a:t>
            </a:r>
          </a:p>
          <a:p>
            <a:pPr>
              <a:spcBef>
                <a:spcPts val="600"/>
              </a:spcBef>
            </a:pPr>
            <a:r>
              <a:rPr lang="de-DE" sz="1400" b="1" dirty="0">
                <a:solidFill>
                  <a:srgbClr val="045AA6"/>
                </a:solidFill>
              </a:rPr>
              <a:t>Schätzung eines stabileren R (7-Tage-R):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FF0000"/>
                </a:solidFill>
              </a:rPr>
              <a:t>26.10.2020:  1,30</a:t>
            </a:r>
            <a:r>
              <a:rPr lang="sv-SE" sz="1400" b="1" dirty="0">
                <a:solidFill>
                  <a:srgbClr val="FF0000"/>
                </a:solidFill>
              </a:rPr>
              <a:t> (95%-Prädiktionsintervall: 1,16 – 1,44)</a:t>
            </a:r>
            <a:r>
              <a:rPr lang="de-DE" sz="1400" b="1" dirty="0">
                <a:solidFill>
                  <a:srgbClr val="FF0000"/>
                </a:solidFill>
              </a:rPr>
              <a:t>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045AA6"/>
                </a:solidFill>
              </a:rPr>
              <a:t>25.10.2020:  1,39 (95%- Prädiktionsintervall: 1,22 – 1,52) </a:t>
            </a:r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28349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26.10.2020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7311" y="103483"/>
            <a:ext cx="6114342" cy="553998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7-Tage-Inzidenz der Bundesländer nach Berichtsdatum </a:t>
            </a:r>
            <a:r>
              <a:rPr lang="de-DE" sz="1600" dirty="0">
                <a:solidFill>
                  <a:schemeClr val="bg1"/>
                </a:solidFill>
              </a:rPr>
              <a:t>(Datenstand 26.10.2020 0:00 Uhr)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5143E1A-D050-4A37-BC91-224DA741F5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86" y="1328572"/>
            <a:ext cx="8348827" cy="487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4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26.10.2020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307777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Geografische Verteilung in Deutschland: 7-Tage-Inzidenz 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354240"/>
              </p:ext>
            </p:extLst>
          </p:nvPr>
        </p:nvGraphicFramePr>
        <p:xfrm>
          <a:off x="236765" y="484709"/>
          <a:ext cx="6784521" cy="1219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3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0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1958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67.320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47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&gt;25-50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66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172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&gt;50-100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352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100-500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B9FC341F-58BE-4FFC-A5B5-FD2546FAEE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64" y="1801410"/>
            <a:ext cx="6784521" cy="472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391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Bildschirmpräsentation (4:3)</PresentationFormat>
  <Paragraphs>64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Office-Design</vt:lpstr>
      <vt:lpstr>COVID-19:   Lage National, 26.10.2020  Informationen für den Krisenstab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Muller, Nadine</cp:lastModifiedBy>
  <cp:revision>2838</cp:revision>
  <cp:lastPrinted>2020-08-31T05:46:37Z</cp:lastPrinted>
  <dcterms:created xsi:type="dcterms:W3CDTF">2015-11-02T12:29:13Z</dcterms:created>
  <dcterms:modified xsi:type="dcterms:W3CDTF">2020-10-26T08:35:45Z</dcterms:modified>
</cp:coreProperties>
</file>