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20" r:id="rId5"/>
    <p:sldId id="721" r:id="rId6"/>
    <p:sldId id="719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55" d="100"/>
          <a:sy n="55" d="100"/>
        </p:scale>
        <p:origin x="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/>
              <a:t>28.10.2020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28.10.2020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97273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28.10.2020;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464.239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+ 14.964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+3,33%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10.183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2,2%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332.800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34553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27.10.2020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+89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27.10.2020: 	1,17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0,95 – 1,42)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26.10.2020: 1,37 (95%-Prädiktionsintervall: 1,13 – 1,59)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27.10.2020:  1,21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1,07 – 1,36)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26.10.2020:  1,30 (95%- Prädiktionsintervall: 1,16 – 1,44)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28.10.2020 0:00 Uhr)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C20A-E66D-47C4-B66F-85BA0BAD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741"/>
            <a:ext cx="9144000" cy="52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28.10.2020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99482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77.884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D66C568-B024-47EB-BCE6-ABB0BE45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" y="1801592"/>
            <a:ext cx="6660932" cy="4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C2C5D-48A7-4164-9DC6-96798241DD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28.10.2020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FC7C6A-08DF-4245-A76B-7E22A9E8EE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476646-BBE2-4CB2-8B07-5981DB63C6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34AAB79-832A-42B7-B99E-E9EB83055F9B}"/>
              </a:ext>
            </a:extLst>
          </p:cNvPr>
          <p:cNvSpPr txBox="1">
            <a:spLocks/>
          </p:cNvSpPr>
          <p:nvPr/>
        </p:nvSpPr>
        <p:spPr>
          <a:xfrm>
            <a:off x="147311" y="103483"/>
            <a:ext cx="6114342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Inzidenz nach Altersgruppen und Meldewoche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(Datenstand 28.10.2020 0:00 Uhr)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7AFF786-0A6E-4A70-BF2E-43D4BFED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13" y="1864462"/>
            <a:ext cx="6895174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2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FC1DFE3-0215-4C33-8CAF-6926C5AF3B2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8604894"/>
              </p:ext>
            </p:extLst>
          </p:nvPr>
        </p:nvGraphicFramePr>
        <p:xfrm>
          <a:off x="147311" y="1334411"/>
          <a:ext cx="8402482" cy="438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789">
                  <a:extLst>
                    <a:ext uri="{9D8B030D-6E8A-4147-A177-3AD203B41FA5}">
                      <a16:colId xmlns:a16="http://schemas.microsoft.com/office/drawing/2014/main" val="3712312604"/>
                    </a:ext>
                  </a:extLst>
                </a:gridCol>
                <a:gridCol w="705357">
                  <a:extLst>
                    <a:ext uri="{9D8B030D-6E8A-4147-A177-3AD203B41FA5}">
                      <a16:colId xmlns:a16="http://schemas.microsoft.com/office/drawing/2014/main" val="18156443"/>
                    </a:ext>
                  </a:extLst>
                </a:gridCol>
                <a:gridCol w="556936">
                  <a:extLst>
                    <a:ext uri="{9D8B030D-6E8A-4147-A177-3AD203B41FA5}">
                      <a16:colId xmlns:a16="http://schemas.microsoft.com/office/drawing/2014/main" val="4276982057"/>
                    </a:ext>
                  </a:extLst>
                </a:gridCol>
                <a:gridCol w="630621">
                  <a:extLst>
                    <a:ext uri="{9D8B030D-6E8A-4147-A177-3AD203B41FA5}">
                      <a16:colId xmlns:a16="http://schemas.microsoft.com/office/drawing/2014/main" val="1131070118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624264015"/>
                    </a:ext>
                  </a:extLst>
                </a:gridCol>
                <a:gridCol w="812822">
                  <a:extLst>
                    <a:ext uri="{9D8B030D-6E8A-4147-A177-3AD203B41FA5}">
                      <a16:colId xmlns:a16="http://schemas.microsoft.com/office/drawing/2014/main" val="3838283556"/>
                    </a:ext>
                  </a:extLst>
                </a:gridCol>
                <a:gridCol w="876619">
                  <a:extLst>
                    <a:ext uri="{9D8B030D-6E8A-4147-A177-3AD203B41FA5}">
                      <a16:colId xmlns:a16="http://schemas.microsoft.com/office/drawing/2014/main" val="2054193940"/>
                    </a:ext>
                  </a:extLst>
                </a:gridCol>
                <a:gridCol w="876619">
                  <a:extLst>
                    <a:ext uri="{9D8B030D-6E8A-4147-A177-3AD203B41FA5}">
                      <a16:colId xmlns:a16="http://schemas.microsoft.com/office/drawing/2014/main" val="2770038942"/>
                    </a:ext>
                  </a:extLst>
                </a:gridCol>
                <a:gridCol w="750379">
                  <a:extLst>
                    <a:ext uri="{9D8B030D-6E8A-4147-A177-3AD203B41FA5}">
                      <a16:colId xmlns:a16="http://schemas.microsoft.com/office/drawing/2014/main" val="3749703331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2787773876"/>
                    </a:ext>
                  </a:extLst>
                </a:gridCol>
                <a:gridCol w="625905">
                  <a:extLst>
                    <a:ext uri="{9D8B030D-6E8A-4147-A177-3AD203B41FA5}">
                      <a16:colId xmlns:a16="http://schemas.microsoft.com/office/drawing/2014/main" val="3697655902"/>
                    </a:ext>
                  </a:extLst>
                </a:gridCol>
                <a:gridCol w="750379">
                  <a:extLst>
                    <a:ext uri="{9D8B030D-6E8A-4147-A177-3AD203B41FA5}">
                      <a16:colId xmlns:a16="http://schemas.microsoft.com/office/drawing/2014/main" val="1291037882"/>
                    </a:ext>
                  </a:extLst>
                </a:gridCol>
              </a:tblGrid>
              <a:tr h="15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Fälle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gesamt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Mittel</a:t>
                      </a:r>
                      <a:r>
                        <a:rPr lang="en-GB" sz="1200" dirty="0">
                          <a:effectLst/>
                        </a:rPr>
                        <a:t>-wert Alter (Jahre)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Männer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Frauen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Anzahl mit klinischen </a:t>
                      </a:r>
                      <a:r>
                        <a:rPr lang="de-DE" sz="1200" dirty="0" err="1">
                          <a:effectLst/>
                        </a:rPr>
                        <a:t>Informa-tionen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Anteil keine, bzw. keine für COVID-19 bedeut­samen Symptome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Anzahl mit Angaben zur Hospita­lisierung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Anzahl hospita­li-siert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Anteil hospita­li-siert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Anzahl Verstor-ben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Anteil Verstor­ben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extLst>
                  <a:ext uri="{0D108BD9-81ED-4DB2-BD59-A6C34878D82A}">
                    <a16:rowId xmlns:a16="http://schemas.microsoft.com/office/drawing/2014/main" val="3753741445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4273700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0858479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182842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7892270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3103674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7253666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3093345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920319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6704092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3445" marR="5344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740121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3DF62BD-DB5D-4900-8E5A-CD7407B1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1E6C9E-D8B2-4F76-AFEC-AA7A76D4DB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28.10.2020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B1647A-0498-4DBB-89D0-10B716A325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9789E-EA6D-41F5-BBBF-BB2C93E7FB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F93B8BC-BCF0-4FDA-8356-0FE8D78AD761}"/>
              </a:ext>
            </a:extLst>
          </p:cNvPr>
          <p:cNvSpPr txBox="1">
            <a:spLocks/>
          </p:cNvSpPr>
          <p:nvPr/>
        </p:nvSpPr>
        <p:spPr>
          <a:xfrm>
            <a:off x="147311" y="103483"/>
            <a:ext cx="6114342" cy="938719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Geschlecht sowie Anteil Hospitalisierung und Verstorbener, KW 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(Datenstand 28.10.2020 0:00 Uhr)</a:t>
            </a:r>
          </a:p>
        </p:txBody>
      </p:sp>
    </p:spTree>
    <p:extLst>
      <p:ext uri="{BB962C8B-B14F-4D97-AF65-F5344CB8AC3E}">
        <p14:creationId xmlns:p14="http://schemas.microsoft.com/office/powerpoint/2010/main" val="105231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4A5729-D635-41EE-A260-259E45627D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28.10.2020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7BBE5-71D0-478F-88F5-9541BABD63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E5BEFF-23ED-44AE-9397-6FB3207CD5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A6F390-6716-4B51-A710-1D7D1E86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2" y="2522061"/>
            <a:ext cx="4566578" cy="290390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99D44A1-3B8B-4B26-B646-78AF98F81DFA}"/>
              </a:ext>
            </a:extLst>
          </p:cNvPr>
          <p:cNvSpPr txBox="1">
            <a:spLocks/>
          </p:cNvSpPr>
          <p:nvPr/>
        </p:nvSpPr>
        <p:spPr>
          <a:xfrm>
            <a:off x="147311" y="103483"/>
            <a:ext cx="6114342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>
                <a:solidFill>
                  <a:schemeClr val="bg1"/>
                </a:solidFill>
              </a:rPr>
              <a:t>Current</a:t>
            </a:r>
            <a:r>
              <a:rPr lang="de-DE" sz="2000" dirty="0">
                <a:solidFill>
                  <a:schemeClr val="bg1"/>
                </a:solidFill>
              </a:rPr>
              <a:t> Mobility Monitor</a:t>
            </a:r>
          </a:p>
          <a:p>
            <a:pPr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(Datenstand 25.10.2020 0:00 Uhr)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3777D0-920E-4053-9DFB-9A1E927E2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4"/>
          <a:stretch/>
        </p:blipFill>
        <p:spPr>
          <a:xfrm>
            <a:off x="4713890" y="2522061"/>
            <a:ext cx="4282799" cy="28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Bildschirmpräsentation (4:3)</PresentationFormat>
  <Paragraphs>208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MS Mincho</vt:lpstr>
      <vt:lpstr>MS Mincho</vt:lpstr>
      <vt:lpstr>Wingdings</vt:lpstr>
      <vt:lpstr>Office-Design</vt:lpstr>
      <vt:lpstr>COVID-19:   Lage National, 28.10.2020  Informationen für den Krisenstab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2846</cp:revision>
  <cp:lastPrinted>2020-08-31T05:46:37Z</cp:lastPrinted>
  <dcterms:created xsi:type="dcterms:W3CDTF">2015-11-02T12:29:13Z</dcterms:created>
  <dcterms:modified xsi:type="dcterms:W3CDTF">2020-11-03T16:17:50Z</dcterms:modified>
</cp:coreProperties>
</file>