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3" r:id="rId2"/>
    <p:sldId id="293" r:id="rId3"/>
    <p:sldId id="292" r:id="rId4"/>
    <p:sldId id="291" r:id="rId5"/>
    <p:sldId id="29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1" autoAdjust="0"/>
    <p:restoredTop sz="88689" autoAdjust="0"/>
  </p:normalViewPr>
  <p:slideViewPr>
    <p:cSldViewPr>
      <p:cViewPr varScale="1">
        <p:scale>
          <a:sx n="59" d="100"/>
          <a:sy n="59" d="100"/>
        </p:scale>
        <p:origin x="147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D80D1-345D-4A22-86A7-B68020FB16BD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E3ABF-76B4-404A-87F4-A6B5F678EC1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0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253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6689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9421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6974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70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32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31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71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/>
              <a:t>02.11.15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fld id="{162A217B-ED1C-D84B-8478-63C77FA79618}" type="slidenum">
              <a:rPr lang="de-DE" smtClean="0"/>
              <a:pPr defTabSz="457200"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519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43372" y="610416"/>
            <a:ext cx="8579296" cy="874368"/>
          </a:xfrm>
        </p:spPr>
        <p:txBody>
          <a:bodyPr/>
          <a:lstStyle/>
          <a:p>
            <a:r>
              <a:rPr lang="de-DE" dirty="0"/>
              <a:t>Anzahl der Testungen und </a:t>
            </a:r>
            <a:r>
              <a:rPr lang="de-DE" dirty="0" err="1"/>
              <a:t>Positivenanteile</a:t>
            </a:r>
            <a:br>
              <a:rPr lang="de-DE" dirty="0"/>
            </a:br>
            <a:r>
              <a:rPr lang="de-DE" dirty="0"/>
              <a:t>pro Woche – bundesweit - </a:t>
            </a:r>
            <a:r>
              <a:rPr lang="de-DE" sz="2000" dirty="0"/>
              <a:t>Datenstand 27.10.2020</a:t>
            </a:r>
            <a:endParaRPr lang="de-DE" dirty="0"/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DBB265DE-CA30-4E29-AB7A-7CF24B7CEEE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17142" y="1711325"/>
            <a:ext cx="7663653" cy="450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01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F43E7FF-3257-4771-8539-731A48259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3DDEA186-96B3-47FE-9C7D-37CA052BB63A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30866" y="1711325"/>
            <a:ext cx="7636206" cy="4506913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93409B1B-2D89-40B1-B986-530325C34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Testungen pro 100.00 Einwohner nach Altersgruppe und Kalenderwoche – </a:t>
            </a:r>
            <a:r>
              <a:rPr lang="de-DE" sz="2000" dirty="0"/>
              <a:t>Datenstand 27.10.2020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303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B0A7666-F9F6-49B6-971A-0A1D3BF0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FEC2D68C-3BC0-4133-8222-37C7AD6EAF1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82477" y="1711325"/>
            <a:ext cx="7532983" cy="4506913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7768EB38-D98F-429E-8B6B-FCA35C388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Positivenanteile</a:t>
            </a:r>
            <a:r>
              <a:rPr lang="de-DE" dirty="0"/>
              <a:t> nach Altersgruppe und </a:t>
            </a:r>
            <a:br>
              <a:rPr lang="de-DE" dirty="0"/>
            </a:br>
            <a:r>
              <a:rPr lang="de-DE" dirty="0"/>
              <a:t>Kalenderwoche  </a:t>
            </a:r>
            <a:r>
              <a:rPr lang="de-DE" sz="2000" dirty="0"/>
              <a:t>Datenstand  27.10.2020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66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9DB4A0D-148F-46ED-98D6-DD203F36A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AC40155C-4165-4B85-A22E-AB3EA585CE6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827017" y="1711325"/>
            <a:ext cx="7243904" cy="4506913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133670F6-6AFD-48CA-AB93-85EEC333A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Positivenanteile</a:t>
            </a:r>
            <a:r>
              <a:rPr lang="de-DE" dirty="0"/>
              <a:t> nach Altersgruppe, Abnahmeort und </a:t>
            </a:r>
            <a:br>
              <a:rPr lang="de-DE" dirty="0"/>
            </a:br>
            <a:r>
              <a:rPr lang="de-DE" dirty="0"/>
              <a:t>Kalenderwoche  </a:t>
            </a:r>
            <a:r>
              <a:rPr lang="de-DE" sz="2000" dirty="0"/>
              <a:t>Datenstand  27.10.2020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8110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9814986-D669-4FFE-AB2A-0F301FCE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063600F-A0FE-423A-B380-9A6805141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Testverzug – </a:t>
            </a:r>
            <a:r>
              <a:rPr lang="de-DE" sz="2000" dirty="0"/>
              <a:t>Datenstand 27.10.2020</a:t>
            </a:r>
            <a:endParaRPr lang="de-DE" dirty="0"/>
          </a:p>
        </p:txBody>
      </p:sp>
      <p:pic>
        <p:nvPicPr>
          <p:cNvPr id="6" name="Picture">
            <a:extLst>
              <a:ext uri="{FF2B5EF4-FFF2-40B4-BE49-F238E27FC236}">
                <a16:creationId xmlns:a16="http://schemas.microsoft.com/office/drawing/2014/main" id="{A11EF2E0-1DE6-42ED-95DC-0CD0FC72C188}"/>
              </a:ext>
            </a:extLst>
          </p:cNvPr>
          <p:cNvPicPr>
            <a:picLocks noGrp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 bwMode="auto">
          <a:xfrm>
            <a:off x="745641" y="1907377"/>
            <a:ext cx="7406655" cy="4114808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3285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Bildschirmpräsentation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ＭＳ 明朝</vt:lpstr>
      <vt:lpstr>Wingdings</vt:lpstr>
      <vt:lpstr>Office-Design</vt:lpstr>
      <vt:lpstr>Anzahl der Testungen und Positivenanteile pro Woche – bundesweit - Datenstand 27.10.2020</vt:lpstr>
      <vt:lpstr>Anzahl Testungen pro 100.00 Einwohner nach Altersgruppe und Kalenderwoche – Datenstand 27.10.2020</vt:lpstr>
      <vt:lpstr>Positivenanteile nach Altersgruppe und  Kalenderwoche  Datenstand  27.10.2020</vt:lpstr>
      <vt:lpstr>Positivenanteile nach Altersgruppe, Abnahmeort und  Kalenderwoche  Datenstand  27.10.2020</vt:lpstr>
      <vt:lpstr>Testverzug – Datenstand 27.10.2020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Machbarkeitsstudie alternative Übermittlungswege der Antibiotika-Verbrauchs- und –Resistenz-Daten für ARVIA</dc:title>
  <dc:creator>Hoffmann, Alexandra</dc:creator>
  <cp:lastModifiedBy>Abu Sin, Muna</cp:lastModifiedBy>
  <cp:revision>196</cp:revision>
  <dcterms:created xsi:type="dcterms:W3CDTF">2020-01-21T10:42:53Z</dcterms:created>
  <dcterms:modified xsi:type="dcterms:W3CDTF">2020-10-27T21:32:30Z</dcterms:modified>
</cp:coreProperties>
</file>