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6" r:id="rId2"/>
    <p:sldId id="588" r:id="rId3"/>
    <p:sldId id="608" r:id="rId4"/>
    <p:sldId id="578" r:id="rId5"/>
    <p:sldId id="605" r:id="rId6"/>
    <p:sldId id="584" r:id="rId7"/>
    <p:sldId id="614" r:id="rId8"/>
    <p:sldId id="587" r:id="rId9"/>
    <p:sldId id="593" r:id="rId10"/>
    <p:sldId id="615" r:id="rId11"/>
    <p:sldId id="616" r:id="rId12"/>
    <p:sldId id="617" r:id="rId13"/>
    <p:sldId id="618" r:id="rId14"/>
    <p:sldId id="619" r:id="rId15"/>
    <p:sldId id="620" r:id="rId16"/>
    <p:sldId id="611" r:id="rId17"/>
    <p:sldId id="612" r:id="rId18"/>
    <p:sldId id="609" r:id="rId1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268" autoAdjust="0"/>
  </p:normalViewPr>
  <p:slideViewPr>
    <p:cSldViewPr snapToGrid="0" snapToObjects="1">
      <p:cViewPr>
        <p:scale>
          <a:sx n="130" d="100"/>
          <a:sy n="130" d="100"/>
        </p:scale>
        <p:origin x="182" y="7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20%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83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20%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792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20%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207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Wochenverlauf ist seit KW 41 der starke Anstieg des Anteils bei 15-35 Jährigen zu sehen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694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Wochenverlauf ist der starke Anstieg im KW 42 in der Altersgruppe 35-59 Jahre zu sehen. Abwarten,, ob stabil (noch </a:t>
            </a:r>
            <a:r>
              <a:rPr lang="de-DE"/>
              <a:t>etwas wackelig)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38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Anzahl</a:t>
            </a:r>
            <a:r>
              <a:rPr lang="de-DE" baseline="0" dirty="0"/>
              <a:t> SARI-Fälle deutlich niedriger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Anzahl</a:t>
            </a:r>
            <a:r>
              <a:rPr lang="de-DE" baseline="0" dirty="0"/>
              <a:t> SARI-Fälle relativ niedrig im Vergleich zu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Anzahl der SARI-Fälle</a:t>
            </a:r>
            <a:r>
              <a:rPr lang="de-DE" baseline="0" dirty="0"/>
              <a:t> in der 42. KW 2020 (rote Linie links) unter dem Niveau  der Vorjahre, seit KW 40 stabil. </a:t>
            </a:r>
          </a:p>
          <a:p>
            <a:r>
              <a:rPr lang="de-DE" baseline="0" dirty="0"/>
              <a:t>Höchste Anzahl SARI-Fälle in den letzten Jahren während der Grippewelle 2017/18 im Frühjahr 2018.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43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Anzahl ARE-Arztbesuche bei Schulkindern deutlich rückläufig (-&gt; Herbstferien), aber auch bei Erwachsenen ab 15 Jahren nicht mehr ansteigend. Das sind die Ergebnisse von letzter Woche (bis 42. KW)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latin typeface="Arial Narrow" panose="020B0606020202030204" pitchFamily="34" charset="0"/>
              </a:rPr>
              <a:t>COVID-Meldeinzidenz (rechts)</a:t>
            </a:r>
            <a:r>
              <a:rPr lang="de-DE" sz="1800" baseline="0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latin typeface="Arial Narrow" panose="020B0606020202030204" pitchFamily="34" charset="0"/>
              </a:rPr>
              <a:t>und ARE-Arztbesuche (links) jeweils pro 100.000 Einwohner. Immer noch machen die COVID-Fälle nur rund 1 % der ARE-Arztbesuche aus. Aber: die Unterschiede sind insbesondere in den Altersgruppen zu sehen: Kinder haben mehr ARE, während Erwachsene (insbesondere junge)</a:t>
            </a:r>
            <a:r>
              <a:rPr lang="de-DE" sz="1800" baseline="0" dirty="0">
                <a:latin typeface="Arial Narrow" panose="020B0606020202030204" pitchFamily="34" charset="0"/>
              </a:rPr>
              <a:t> im Verhältnis häufiger mit COVID diagnostiziert werden als (Klein)Kinder.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Grau: Grippewellen nach AGI-Definition</a:t>
            </a: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die Altersgruppen der Kinder unter 15 Jahre immer noch niedriger als üblich um diese Jahreszeit, aber steigen langsam an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Einzige Altersgruppe mit bereits leicht erhöhter SARI-Fallzahl: Altersgruppe 35 bis 59 Jahre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20%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20%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04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27.10.2020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574165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42. KW </a:t>
            </a:r>
          </a:p>
          <a:p>
            <a:pPr algn="ctr"/>
            <a:r>
              <a:rPr lang="de-DE" dirty="0"/>
              <a:t>- nach Altersgruppen 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27197"/>
            <a:ext cx="9144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9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574165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Verlauf (Monat)</a:t>
            </a:r>
          </a:p>
          <a:p>
            <a:pPr algn="ctr"/>
            <a:r>
              <a:rPr lang="de-DE" dirty="0"/>
              <a:t>Anteil SARI-Fälle mit COVID-Diagnose bis zur 42. KW </a:t>
            </a:r>
          </a:p>
          <a:p>
            <a:pPr algn="ctr"/>
            <a:r>
              <a:rPr lang="de-DE" dirty="0"/>
              <a:t>- nach Altersgruppen 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27197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9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574165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Verlauf (Monat)</a:t>
            </a:r>
          </a:p>
          <a:p>
            <a:pPr algn="ctr"/>
            <a:r>
              <a:rPr lang="de-DE" dirty="0"/>
              <a:t>Anteil SARI-Fälle mit COVID-Diagnose bis zur 42. KW </a:t>
            </a:r>
          </a:p>
          <a:p>
            <a:pPr algn="ctr"/>
            <a:r>
              <a:rPr lang="de-DE" dirty="0"/>
              <a:t>- Altersgruppen unter 35 Jahre-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27197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5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574165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Verlauf (Monat)</a:t>
            </a:r>
          </a:p>
          <a:p>
            <a:pPr algn="ctr"/>
            <a:r>
              <a:rPr lang="de-DE" dirty="0"/>
              <a:t>Anteil SARI-Fälle mit COVID-Diagnose bis zur 42. KW </a:t>
            </a:r>
          </a:p>
          <a:p>
            <a:pPr algn="ctr"/>
            <a:r>
              <a:rPr lang="de-DE" dirty="0"/>
              <a:t>- Altersgruppen ab 35 Jahre-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27197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8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574165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Verlauf (Wochen)</a:t>
            </a:r>
          </a:p>
          <a:p>
            <a:pPr algn="ctr"/>
            <a:r>
              <a:rPr lang="de-DE" dirty="0"/>
              <a:t>Anteil SARI-Fälle mit COVID-Diagnose bis zur 42.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685" y="1324408"/>
            <a:ext cx="8629981" cy="51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1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574165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Verlauf (Wochen)</a:t>
            </a:r>
          </a:p>
          <a:p>
            <a:pPr algn="ctr"/>
            <a:r>
              <a:rPr lang="de-DE" dirty="0"/>
              <a:t>Anteil SARI-Fälle mit COVID-Diagnose bis zur 42.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685" y="1324408"/>
            <a:ext cx="8629980" cy="51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4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bei Kindern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5749" y="1282698"/>
            <a:ext cx="7295443" cy="43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5283201" y="3640608"/>
            <a:ext cx="826182" cy="575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981700" y="330205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179713" y="4169834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bei Kindern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5750" y="1282698"/>
            <a:ext cx="7295441" cy="43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5542869" y="3043708"/>
            <a:ext cx="502331" cy="1261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83201" y="270515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179712" y="4275668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4825" y="976488"/>
            <a:ext cx="7876441" cy="52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786466" y="4330701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27.10.2020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4587859" y="1998134"/>
            <a:ext cx="653008" cy="80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240859" y="1934628"/>
            <a:ext cx="1943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Grippewelle 2017/18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5626100" y="3699905"/>
            <a:ext cx="943252" cy="63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07352" y="3335950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002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43.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27.10.2020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2A1A0B-8DB0-4697-943B-824A8E081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522" b="106"/>
          <a:stretch/>
        </p:blipFill>
        <p:spPr>
          <a:xfrm>
            <a:off x="972000" y="692696"/>
            <a:ext cx="7200000" cy="56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43.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27.10.2020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BFEECD-2E9A-448E-A66F-AD0DF133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031250"/>
            <a:ext cx="7200000" cy="52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43.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527040"/>
            <a:ext cx="8371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Die Konsultationsinzidenz (gesamt) lag in der 43. KW 2020 bei ca. 1.500 Arztkonsultationen wegen ARE pro 100.000 Einwohner. Auf die Bevölkerung in Deutschland bezogen entspricht das einer Gesamtzahl von </a:t>
            </a:r>
          </a:p>
          <a:p>
            <a:pPr algn="ctr"/>
            <a:r>
              <a:rPr lang="en-US" sz="1400" dirty="0" err="1"/>
              <a:t>mehr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1,2 Mio. Arztbesuchen wegen ARE.</a:t>
            </a:r>
          </a:p>
          <a:p>
            <a:pPr algn="ctr"/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F1869D-7E45-4868-8BE8-183A6C9E5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24"/>
          <a:stretch/>
        </p:blipFill>
        <p:spPr>
          <a:xfrm>
            <a:off x="971999" y="1428120"/>
            <a:ext cx="7200000" cy="40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Schulferien im Oktober 2020 in Deutschland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27.10.2020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4F0B11-954E-4513-ABF2-400CCC14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8"/>
          <a:stretch/>
        </p:blipFill>
        <p:spPr>
          <a:xfrm>
            <a:off x="903496" y="1704880"/>
            <a:ext cx="7200000" cy="34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1471" y="617696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Nordrhein-Westfalen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532F4A-060C-4C4D-96C2-1108B46E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25" y="603710"/>
            <a:ext cx="3960000" cy="255701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AFE728-B8A3-48EA-84CF-5A870158B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52" y="610449"/>
            <a:ext cx="3960000" cy="25570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0E7DAB-EB50-4729-8A10-D6BCB96B8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46" y="3619950"/>
            <a:ext cx="3960000" cy="25570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48548E-D188-4CCF-9638-99562D230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544" y="3619950"/>
            <a:ext cx="3960000" cy="25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4001" y="3668031"/>
            <a:ext cx="4499998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" y="3668032"/>
            <a:ext cx="4499998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" y="714798"/>
            <a:ext cx="4499998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44001" y="714800"/>
            <a:ext cx="4499998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1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5" y="651844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ICOSARI-KH-Surveillance – SARI-Fälle (J09 – J22) bis zur 42.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530" y="2026919"/>
            <a:ext cx="8966200" cy="3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42.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733" y="1727198"/>
            <a:ext cx="8754532" cy="4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Bildschirmpräsentation (4:3)</PresentationFormat>
  <Paragraphs>105</Paragraphs>
  <Slides>18</Slides>
  <Notes>17</Notes>
  <HiddenSlides>11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27.10.2020</vt:lpstr>
      <vt:lpstr>GrippeWeb bis zur 43. KW 2020 </vt:lpstr>
      <vt:lpstr>GrippeWeb bis zur 43. KW 2020 </vt:lpstr>
      <vt:lpstr>Arbeitsgemeinschaft Influenza ARE-Konsultationen bis zur 43. KW 2020</vt:lpstr>
      <vt:lpstr>Schulferien im Oktober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1805</cp:revision>
  <cp:lastPrinted>2020-05-13T06:04:10Z</cp:lastPrinted>
  <dcterms:created xsi:type="dcterms:W3CDTF">2015-11-02T12:29:13Z</dcterms:created>
  <dcterms:modified xsi:type="dcterms:W3CDTF">2020-10-28T09:52:13Z</dcterms:modified>
</cp:coreProperties>
</file>