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27" r:id="rId2"/>
    <p:sldId id="718" r:id="rId3"/>
    <p:sldId id="570" r:id="rId4"/>
    <p:sldId id="726" r:id="rId5"/>
    <p:sldId id="727" r:id="rId6"/>
    <p:sldId id="725" r:id="rId7"/>
    <p:sldId id="728" r:id="rId8"/>
    <p:sldId id="729" r:id="rId9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D0D8E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5" autoAdjust="0"/>
    <p:restoredTop sz="92639" autoAdjust="0"/>
  </p:normalViewPr>
  <p:slideViewPr>
    <p:cSldViewPr snapToGrid="0" snapToObjects="1">
      <p:cViewPr varScale="1">
        <p:scale>
          <a:sx n="108" d="100"/>
          <a:sy n="108" d="100"/>
        </p:scale>
        <p:origin x="-20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02.11.2020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Datei </a:t>
            </a:r>
            <a:r>
              <a:rPr lang="de-DE" dirty="0" err="1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02.11.2020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smtClean="0"/>
              <a:t>02.11.2020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smtClean="0"/>
              <a:t>02.11.2020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>
                <a:solidFill>
                  <a:schemeClr val="bg1"/>
                </a:solidFill>
              </a:rPr>
              <a:t>COVID-19: 		Lage National, 02.11.2020</a:t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/>
            </a: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Informationen für den Krisenstab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771662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86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75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210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474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Änderung 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02.11.2020;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Bestätigte 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545.027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+ 12.097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+2,70%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655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10.530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    + 49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+0,4,7%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12,7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Anteil 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1,9%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Genesene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363.100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7-Tage-Inzidenz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120,1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141144"/>
              </p:ext>
            </p:extLst>
          </p:nvPr>
        </p:nvGraphicFramePr>
        <p:xfrm>
          <a:off x="265066" y="4960166"/>
          <a:ext cx="3087734" cy="161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01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3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01.11.2020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Aktuell 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2.0611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+117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Invasiv beatmet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1.086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>
                <a:solidFill>
                  <a:srgbClr val="045AA6"/>
                </a:solidFill>
              </a:rPr>
              <a:t>Schätzung der Reproduktionszahl (4-Tage-R):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02.11.2020: 	1,07</a:t>
            </a:r>
            <a:r>
              <a:rPr lang="sv-SE" sz="1400" b="1" dirty="0">
                <a:solidFill>
                  <a:srgbClr val="FF0000"/>
                </a:solidFill>
              </a:rPr>
              <a:t> (95%-Prädiktionsintervall: 0,87 – 1,29)</a:t>
            </a:r>
            <a:r>
              <a:rPr lang="de-DE" sz="1400" b="1" dirty="0">
                <a:solidFill>
                  <a:srgbClr val="FF0000"/>
                </a:solidFill>
              </a:rPr>
              <a:t>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01.11.2020:  1,13 (95%-Prädiktionsintervall: 0,88 – 1,33) </a:t>
            </a:r>
          </a:p>
          <a:p>
            <a:pPr>
              <a:spcBef>
                <a:spcPts val="600"/>
              </a:spcBef>
            </a:pPr>
            <a:r>
              <a:rPr lang="de-DE" sz="1400" b="1" dirty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02.11.2020:  1,04 </a:t>
            </a:r>
            <a:r>
              <a:rPr lang="sv-SE" sz="1400" b="1" dirty="0">
                <a:solidFill>
                  <a:srgbClr val="FF0000"/>
                </a:solidFill>
              </a:rPr>
              <a:t>(95%-Prädiktionsintervall: 0,93 – 1,15)</a:t>
            </a:r>
            <a:r>
              <a:rPr lang="de-DE" sz="1400" b="1" dirty="0">
                <a:solidFill>
                  <a:srgbClr val="FF0000"/>
                </a:solidFill>
              </a:rPr>
              <a:t>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01.11.2020:  1,13 (95%- Prädiktionsintervall: 1,00 – 1,24) </a:t>
            </a:r>
          </a:p>
          <a:p>
            <a:endParaRPr lang="de-DE" sz="1600" dirty="0"/>
          </a:p>
        </p:txBody>
      </p:sp>
      <p:sp>
        <p:nvSpPr>
          <p:cNvPr id="9" name="Datumsplatzhalter 3">
            <a:extLst>
              <a:ext uri="{FF2B5EF4-FFF2-40B4-BE49-F238E27FC236}">
                <a16:creationId xmlns="" xmlns:a16="http://schemas.microsoft.com/office/drawing/2014/main" id="{A43E59E5-73EB-472C-B79F-9C0D8C71EA4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smtClean="0"/>
              <a:t>02.11.2020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02.11.2020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Berichtsdatum </a:t>
            </a:r>
            <a:r>
              <a:rPr lang="de-DE" sz="1600" dirty="0">
                <a:solidFill>
                  <a:schemeClr val="bg1"/>
                </a:solidFill>
              </a:rPr>
              <a:t>(Datenstand 02.11.2020 0:00 Uhr)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="" xmlns:a16="http://schemas.microsoft.com/office/drawing/2014/main" id="{8A6D66BE-9BCA-4CE8-9B5F-ED54AD984AE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0" y="959005"/>
            <a:ext cx="9058487" cy="566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4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02.11.2020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Geografische Verteilung in Deutschland: 7-Tage-Inzidenz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166739"/>
              </p:ext>
            </p:extLst>
          </p:nvPr>
        </p:nvGraphicFramePr>
        <p:xfrm>
          <a:off x="236765" y="484709"/>
          <a:ext cx="6784521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109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1958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99.873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147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35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211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A84F8B8B-1DEF-483D-A7A8-EEEA9BE14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60" y="1701275"/>
            <a:ext cx="7047571" cy="491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677108"/>
          </a:xfrm>
        </p:spPr>
        <p:txBody>
          <a:bodyPr/>
          <a:lstStyle/>
          <a:p>
            <a:r>
              <a:rPr lang="de-DE" dirty="0" smtClean="0"/>
              <a:t>Altersgruppenspezifische </a:t>
            </a:r>
            <a:r>
              <a:rPr lang="de-DE" dirty="0" smtClean="0"/>
              <a:t>Inzidenzen für </a:t>
            </a:r>
            <a:r>
              <a:rPr lang="de-DE" dirty="0" smtClean="0"/>
              <a:t>hospitalisierte Fälle </a:t>
            </a:r>
            <a:r>
              <a:rPr lang="de-DE" dirty="0" smtClean="0"/>
              <a:t>nach Meldewoche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02.11.2020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9" y="1416200"/>
            <a:ext cx="8596313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67054" y="1776046"/>
            <a:ext cx="307777" cy="23915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800" b="1" dirty="0" smtClean="0"/>
              <a:t>COVID-19-Fälle/100.000 Einwohner</a:t>
            </a:r>
            <a:endParaRPr lang="de-DE" sz="800" b="1" dirty="0"/>
          </a:p>
        </p:txBody>
      </p:sp>
    </p:spTree>
    <p:extLst>
      <p:ext uri="{BB962C8B-B14F-4D97-AF65-F5344CB8AC3E}">
        <p14:creationId xmlns:p14="http://schemas.microsoft.com/office/powerpoint/2010/main" val="185717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Hospitalisierte COVID-19-Fälle nach Altersgruppe und Meldewoche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02.11.2020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05" y="1139215"/>
            <a:ext cx="8345487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48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DIVI-</a:t>
            </a:r>
            <a:r>
              <a:rPr lang="de-DE" dirty="0" err="1" smtClean="0"/>
              <a:t>Intensivregister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02.11.2020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1155700"/>
            <a:ext cx="8932985" cy="528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0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02.11.2020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146" y="0"/>
            <a:ext cx="9500054" cy="688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08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02.11.2020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4570"/>
            <a:ext cx="9148301" cy="663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Office PowerPoint</Application>
  <PresentationFormat>Bildschirmpräsentation (4:3)</PresentationFormat>
  <Paragraphs>78</Paragraphs>
  <Slides>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COVID-19:   Lage National, 02.11.2020  Informationen für den Krisenstab</vt:lpstr>
      <vt:lpstr>PowerPoint-Präsentation</vt:lpstr>
      <vt:lpstr>PowerPoint-Präsentation</vt:lpstr>
      <vt:lpstr>Altersgruppenspezifische Inzidenzen für hospitalisierte Fälle nach Meldewoche</vt:lpstr>
      <vt:lpstr>Hospitalisierte COVID-19-Fälle nach Altersgruppe und Meldewoche</vt:lpstr>
      <vt:lpstr>DIVI-Intensivregister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2900</cp:revision>
  <cp:lastPrinted>2020-08-31T05:46:37Z</cp:lastPrinted>
  <dcterms:created xsi:type="dcterms:W3CDTF">2015-11-02T12:29:13Z</dcterms:created>
  <dcterms:modified xsi:type="dcterms:W3CDTF">2020-11-02T12:09:05Z</dcterms:modified>
</cp:coreProperties>
</file>