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66A8DD"/>
    <a:srgbClr val="4D8AD2"/>
    <a:srgbClr val="80A5DC"/>
    <a:srgbClr val="689CCA"/>
    <a:srgbClr val="338BD2"/>
    <a:srgbClr val="367BB8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68" autoAdjust="0"/>
    <p:restoredTop sz="96796" autoAdjust="0"/>
  </p:normalViewPr>
  <p:slideViewPr>
    <p:cSldViewPr snapToGrid="0" snapToObjects="1">
      <p:cViewPr varScale="1">
        <p:scale>
          <a:sx n="123" d="100"/>
          <a:sy n="123" d="100"/>
        </p:scale>
        <p:origin x="85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02.11.2020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95E5-D87B-4B25-AEA4-54AAC5CD92D3}" type="datetime1">
              <a:rPr lang="de-DE" smtClean="0"/>
              <a:t>02.11.2020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8FAE-BC5F-4DF3-A00D-5A45606FB43A}" type="datetime1">
              <a:rPr lang="de-DE" smtClean="0"/>
              <a:t>02.11.2020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57A7-067E-47D5-AF28-F341491FB83C}" type="datetime1">
              <a:rPr lang="de-DE" smtClean="0"/>
              <a:t>02.11.2020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9DFD5-AA3B-401E-BEBC-B460E29B1DD7}" type="datetime1">
              <a:rPr lang="de-DE" smtClean="0"/>
              <a:t>02.11.2020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/>
              <a:t>Mas</a:t>
            </a:r>
            <a:r>
              <a:rPr lang="en-GB" noProof="0"/>
              <a:t>te</a:t>
            </a:r>
            <a:r>
              <a:rPr lang="de-DE"/>
              <a:t>rtextformat </a:t>
            </a: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fld id="{94A9F643-8B0F-499A-84AE-44EBB51C9925}" type="datetime1">
              <a:rPr lang="de-DE" smtClean="0"/>
              <a:t>02.11.2020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70AD1A4A-F332-C744-8611-64F7E8D2E9C9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600" dirty="0"/>
              <a:t>Corona-Warn-App</a:t>
            </a:r>
            <a:br>
              <a:rPr lang="de-DE" dirty="0"/>
            </a:br>
            <a:r>
              <a:rPr lang="de-DE" dirty="0"/>
              <a:t>Neue Funktionen verfügbar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Sandra Beermann</a:t>
            </a:r>
          </a:p>
          <a:p>
            <a:r>
              <a:rPr lang="de-DE" dirty="0"/>
              <a:t>02.11.2020</a:t>
            </a:r>
          </a:p>
        </p:txBody>
      </p:sp>
    </p:spTree>
    <p:extLst>
      <p:ext uri="{BB962C8B-B14F-4D97-AF65-F5344CB8AC3E}">
        <p14:creationId xmlns:p14="http://schemas.microsoft.com/office/powerpoint/2010/main" val="393700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95E5-D87B-4B25-AEA4-54AAC5CD92D3}" type="datetime1">
              <a:rPr lang="de-DE" smtClean="0"/>
              <a:t>02.11.2020</a:t>
            </a:fld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Symptom-Tagebuch bei Vorliegen eines positiven Testergebnisses</a:t>
            </a:r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F7FB2E89-7D8F-473F-8ADA-2112A674AC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76"/>
          <a:stretch/>
        </p:blipFill>
        <p:spPr bwMode="auto">
          <a:xfrm>
            <a:off x="361624" y="1031250"/>
            <a:ext cx="3215087" cy="54718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>
            <a:extLst>
              <a:ext uri="{FF2B5EF4-FFF2-40B4-BE49-F238E27FC236}">
                <a16:creationId xmlns:a16="http://schemas.microsoft.com/office/drawing/2014/main" id="{FB9E422D-0DB2-48D6-B4D9-C603EF7608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7"/>
          <a:stretch/>
        </p:blipFill>
        <p:spPr bwMode="auto">
          <a:xfrm>
            <a:off x="4469741" y="1110388"/>
            <a:ext cx="2796697" cy="540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950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95E5-D87B-4B25-AEA4-54AAC5CD92D3}" type="datetime1">
              <a:rPr lang="de-DE" smtClean="0"/>
              <a:t>02.11.2020</a:t>
            </a:fld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568517"/>
            <a:ext cx="8092592" cy="338554"/>
          </a:xfrm>
        </p:spPr>
        <p:txBody>
          <a:bodyPr/>
          <a:lstStyle/>
          <a:p>
            <a:r>
              <a:rPr lang="de-DE" dirty="0"/>
              <a:t>Symptom-Tagebuch bei Vorliegen eines positiven Testergebnisses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72505F5-EF63-4A47-8FC0-98D9506713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41" t="1849" r="841"/>
          <a:stretch/>
        </p:blipFill>
        <p:spPr bwMode="auto">
          <a:xfrm>
            <a:off x="457200" y="1031250"/>
            <a:ext cx="2122519" cy="54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FDC75ED-DB67-4837-B068-57A2C811464D}"/>
              </a:ext>
            </a:extLst>
          </p:cNvPr>
          <p:cNvSpPr txBox="1"/>
          <p:nvPr/>
        </p:nvSpPr>
        <p:spPr>
          <a:xfrm>
            <a:off x="3468532" y="1632969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u="sng" dirty="0"/>
              <a:t>Vorteil:</a:t>
            </a:r>
          </a:p>
          <a:p>
            <a:r>
              <a:rPr lang="de-DE" sz="2400" dirty="0"/>
              <a:t>Adaptierte und verbesserte Berechnung der Risikobegegnungen</a:t>
            </a:r>
          </a:p>
        </p:txBody>
      </p:sp>
    </p:spTree>
    <p:extLst>
      <p:ext uri="{BB962C8B-B14F-4D97-AF65-F5344CB8AC3E}">
        <p14:creationId xmlns:p14="http://schemas.microsoft.com/office/powerpoint/2010/main" val="394250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521874-E41E-4E9D-927E-79842D058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95E5-D87B-4B25-AEA4-54AAC5CD92D3}" type="datetime1">
              <a:rPr lang="de-DE" smtClean="0"/>
              <a:t>02.11.2020</a:t>
            </a:fld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D8CA73A-B2FE-4CEA-B3C4-6EFD82831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29F66738-0FD2-48BA-86E4-884993C67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69332"/>
          </a:xfrm>
        </p:spPr>
        <p:txBody>
          <a:bodyPr/>
          <a:lstStyle/>
          <a:p>
            <a:r>
              <a:rPr lang="de-DE" sz="2400" dirty="0"/>
              <a:t>Austausch von Schlüsseln mit anderen, internationalen Apps</a:t>
            </a:r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7C58F5CE-A73E-4BC7-A972-F3DDA7150A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279879"/>
            <a:ext cx="8093075" cy="5302250"/>
          </a:xfrm>
        </p:spPr>
        <p:txBody>
          <a:bodyPr>
            <a:normAutofit lnSpcReduction="10000"/>
          </a:bodyPr>
          <a:lstStyle/>
          <a:p>
            <a:r>
              <a:rPr lang="de-DE" sz="2000" dirty="0"/>
              <a:t>Gemeinsam mit der EU-Kommission wurde eine Infrastruktur für einen sicheren Informationsaustausch entwickelt, die als sog. "</a:t>
            </a:r>
            <a:r>
              <a:rPr lang="de-DE" sz="2000" dirty="0" err="1"/>
              <a:t>Interoperability</a:t>
            </a:r>
            <a:r>
              <a:rPr lang="de-DE" sz="2000" dirty="0"/>
              <a:t> Gateway" bezeichnet wird. Dieses Gateway ermöglicht, dass die Corona-Warn-App über Landesgrenzen hinaus funktioniert und auch im Ausland potentielle Warnmeldungen empfangen werden können.</a:t>
            </a:r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https://www.coronawarn.app/de/faq/#interoperability_countries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F775C02A-456B-484F-99D2-88EE5EFF8B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10079"/>
              </p:ext>
            </p:extLst>
          </p:nvPr>
        </p:nvGraphicFramePr>
        <p:xfrm>
          <a:off x="1218421" y="2881324"/>
          <a:ext cx="6048672" cy="2158450"/>
        </p:xfrm>
        <a:graphic>
          <a:graphicData uri="http://schemas.openxmlformats.org/drawingml/2006/table">
            <a:tbl>
              <a:tblPr/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sz="1400" b="1" dirty="0"/>
                        <a:t>Land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dirty="0"/>
                        <a:t>Verantwortlicher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400" dirty="0"/>
                        <a:t>Dänemark (ab 27.10.2020)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/>
                        <a:t>Styrelsen for Patientsikkerhed (Danish Patient Safety Authority)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400" dirty="0"/>
                        <a:t>Deutschland (ab 17.10.2020)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Robert-Koch-Institut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400" dirty="0"/>
                        <a:t>Irland (ab 19.10.2020)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Health</a:t>
                      </a:r>
                      <a:r>
                        <a:rPr lang="de-DE" sz="1400" dirty="0"/>
                        <a:t> Service Executive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400" dirty="0"/>
                        <a:t>Italien (ab 19.10.2020)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Ministry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of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Health</a:t>
                      </a:r>
                      <a:endParaRPr lang="de-DE" sz="1400" dirty="0"/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400" dirty="0"/>
                        <a:t>Kroatien (ab 30.10.2020)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AZOP Croatian Personal Data Protection Agency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400" dirty="0"/>
                        <a:t>Tschechien (ab 31.10.2020)</a:t>
                      </a:r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err="1"/>
                        <a:t>Ministry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of</a:t>
                      </a:r>
                      <a:r>
                        <a:rPr lang="de-DE" sz="1400" dirty="0"/>
                        <a:t> </a:t>
                      </a:r>
                      <a:r>
                        <a:rPr lang="de-DE" sz="1400" dirty="0" err="1"/>
                        <a:t>Health</a:t>
                      </a:r>
                      <a:endParaRPr lang="de-DE" sz="1400" dirty="0"/>
                    </a:p>
                  </a:txBody>
                  <a:tcPr marL="34030" marR="34030" marT="17015" marB="170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35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6016B39-7AF7-4FEB-A698-1E3525010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A95E5-D87B-4B25-AEA4-54AAC5CD92D3}" type="datetime1">
              <a:rPr lang="de-DE" smtClean="0"/>
              <a:t>02.11.2020</a:t>
            </a:fld>
            <a:endParaRPr 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7A2DDE6-7966-4341-B496-D3A26DB6E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B994765-EDFD-4F84-853F-6546A2BD3B5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EU-Kommission, ECDC</a:t>
            </a:r>
          </a:p>
          <a:p>
            <a:r>
              <a:rPr lang="de-DE" dirty="0"/>
              <a:t>WHO EURO, HQ</a:t>
            </a:r>
          </a:p>
          <a:p>
            <a:r>
              <a:rPr lang="de-DE" dirty="0"/>
              <a:t>Schweiz</a:t>
            </a:r>
          </a:p>
          <a:p>
            <a:r>
              <a:rPr lang="de-DE" dirty="0"/>
              <a:t>Dänemark</a:t>
            </a:r>
          </a:p>
          <a:p>
            <a:r>
              <a:rPr lang="de-DE" dirty="0"/>
              <a:t>Niederlande</a:t>
            </a:r>
          </a:p>
          <a:p>
            <a:r>
              <a:rPr lang="de-DE" dirty="0"/>
              <a:t>Belgien</a:t>
            </a:r>
          </a:p>
          <a:p>
            <a:r>
              <a:rPr lang="de-DE" dirty="0"/>
              <a:t>Norwegen</a:t>
            </a:r>
          </a:p>
          <a:p>
            <a:r>
              <a:rPr lang="de-DE" dirty="0"/>
              <a:t>Slowenien</a:t>
            </a:r>
          </a:p>
          <a:p>
            <a:r>
              <a:rPr lang="de-DE" dirty="0"/>
              <a:t>Litauen</a:t>
            </a:r>
          </a:p>
          <a:p>
            <a:r>
              <a:rPr lang="de-DE" dirty="0"/>
              <a:t>Tschechien</a:t>
            </a:r>
          </a:p>
          <a:p>
            <a:r>
              <a:rPr lang="de-DE" dirty="0"/>
              <a:t>Irland</a:t>
            </a:r>
          </a:p>
          <a:p>
            <a:r>
              <a:rPr lang="de-DE" dirty="0"/>
              <a:t>UK</a:t>
            </a:r>
          </a:p>
          <a:p>
            <a:r>
              <a:rPr lang="de-DE" dirty="0"/>
              <a:t>Portugal</a:t>
            </a:r>
          </a:p>
          <a:p>
            <a:r>
              <a:rPr lang="de-DE" dirty="0"/>
              <a:t>Japan</a:t>
            </a:r>
          </a:p>
          <a:p>
            <a:r>
              <a:rPr lang="de-DE" dirty="0"/>
              <a:t>Kalifornien</a:t>
            </a:r>
          </a:p>
          <a:p>
            <a:r>
              <a:rPr lang="de-DE" dirty="0"/>
              <a:t>Malta</a:t>
            </a: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7BD650C-FBE5-4D31-B0A2-F0BF2EE4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Internationaler Austausch und Beratung</a:t>
            </a:r>
          </a:p>
        </p:txBody>
      </p:sp>
    </p:spTree>
    <p:extLst>
      <p:ext uri="{BB962C8B-B14F-4D97-AF65-F5344CB8AC3E}">
        <p14:creationId xmlns:p14="http://schemas.microsoft.com/office/powerpoint/2010/main" val="303190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Bildschirmpräsentation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Corona-Warn-App Neue Funktionen verfügbar</vt:lpstr>
      <vt:lpstr>Symptom-Tagebuch bei Vorliegen eines positiven Testergebnisses</vt:lpstr>
      <vt:lpstr>Symptom-Tagebuch bei Vorliegen eines positiven Testergebnisses</vt:lpstr>
      <vt:lpstr>Austausch von Schlüsseln mit anderen, internationalen Apps</vt:lpstr>
      <vt:lpstr>Internationaler Austausch und Beratung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Robert Koch Institute  and the German Biosecurity Programme</dc:title>
  <dc:creator>Johanna Hanefeld</dc:creator>
  <cp:lastModifiedBy>Beermann, Sandra</cp:lastModifiedBy>
  <cp:revision>32</cp:revision>
  <dcterms:created xsi:type="dcterms:W3CDTF">2020-07-13T04:34:45Z</dcterms:created>
  <dcterms:modified xsi:type="dcterms:W3CDTF">2020-11-02T08:22:42Z</dcterms:modified>
</cp:coreProperties>
</file>