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27" r:id="rId2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5" autoAdjust="0"/>
    <p:restoredTop sz="92639" autoAdjust="0"/>
  </p:normalViewPr>
  <p:slideViewPr>
    <p:cSldViewPr snapToGrid="0" snapToObjects="1">
      <p:cViewPr varScale="1">
        <p:scale>
          <a:sx n="84" d="100"/>
          <a:sy n="84" d="100"/>
        </p:scale>
        <p:origin x="-6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04.11.2020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04.11.2020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02.11.2020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02.11.2020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02.11.2020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04.11.2020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B026FDF6-A22A-43CF-ADD5-7C5D22BF34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4" y="2136232"/>
            <a:ext cx="7984967" cy="378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xmlns="" id="{D39932E4-EF6E-4867-BBAE-38A0566250C7}"/>
              </a:ext>
            </a:extLst>
          </p:cNvPr>
          <p:cNvSpPr txBox="1">
            <a:spLocks/>
          </p:cNvSpPr>
          <p:nvPr/>
        </p:nvSpPr>
        <p:spPr>
          <a:xfrm>
            <a:off x="338959" y="269020"/>
            <a:ext cx="6340208" cy="1246495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600"/>
              </a:spcBef>
              <a:defRPr/>
            </a:pPr>
            <a:r>
              <a:rPr lang="en-US" sz="2000" dirty="0">
                <a:solidFill>
                  <a:prstClr val="white"/>
                </a:solidFill>
              </a:rPr>
              <a:t>Cases assigned to an outbreak, by infection environment (setting) and calendar week (time of notification of each case</a:t>
            </a:r>
            <a:r>
              <a:rPr lang="en-US" sz="2000" dirty="0" smtClean="0">
                <a:solidFill>
                  <a:prstClr val="white"/>
                </a:solidFill>
              </a:rPr>
              <a:t>)</a:t>
            </a:r>
          </a:p>
          <a:p>
            <a:pPr lvl="0">
              <a:spcBef>
                <a:spcPts val="600"/>
              </a:spcBef>
              <a:defRPr/>
            </a:pPr>
            <a:r>
              <a:rPr kumimoji="0" 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(As </a:t>
            </a:r>
            <a:r>
              <a:rPr kumimoji="0" lang="de-DE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of</a:t>
            </a:r>
            <a:r>
              <a:rPr kumimoji="0" 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03.11.2020, 0:00)</a:t>
            </a: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509063" y="5758962"/>
            <a:ext cx="11869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Calendar</a:t>
            </a:r>
            <a:r>
              <a:rPr lang="de-DE" sz="1200" dirty="0" smtClean="0"/>
              <a:t> </a:t>
            </a:r>
            <a:r>
              <a:rPr lang="de-DE" sz="1200" dirty="0" err="1" smtClean="0"/>
              <a:t>week</a:t>
            </a:r>
            <a:endParaRPr lang="de-DE" sz="1200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-876887" y="3720918"/>
            <a:ext cx="288342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Number </a:t>
            </a:r>
            <a:r>
              <a:rPr lang="en-US" sz="1200" dirty="0"/>
              <a:t>of COVID-19 cases in </a:t>
            </a:r>
            <a:r>
              <a:rPr lang="en-US" sz="1200" dirty="0" smtClean="0"/>
              <a:t>outbreaks</a:t>
            </a:r>
            <a:endParaRPr lang="de-DE" sz="1200" dirty="0"/>
          </a:p>
        </p:txBody>
      </p:sp>
      <p:sp>
        <p:nvSpPr>
          <p:cNvPr id="3" name="Textfeld 2"/>
          <p:cNvSpPr txBox="1"/>
          <p:nvPr/>
        </p:nvSpPr>
        <p:spPr>
          <a:xfrm>
            <a:off x="7308304" y="2420888"/>
            <a:ext cx="1858890" cy="30162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dirty="0" err="1" smtClean="0"/>
              <a:t>Residences</a:t>
            </a:r>
            <a:endParaRPr lang="de-DE" sz="1000" dirty="0" smtClean="0"/>
          </a:p>
          <a:p>
            <a:r>
              <a:rPr lang="de-DE" sz="1000" dirty="0" smtClean="0"/>
              <a:t>Private </a:t>
            </a:r>
            <a:r>
              <a:rPr lang="de-DE" sz="1000" dirty="0" err="1" smtClean="0"/>
              <a:t>Household</a:t>
            </a:r>
            <a:endParaRPr lang="de-DE" sz="1000" dirty="0" smtClean="0"/>
          </a:p>
          <a:p>
            <a:r>
              <a:rPr lang="de-DE" sz="1000" dirty="0" smtClean="0"/>
              <a:t>Nursing </a:t>
            </a:r>
            <a:r>
              <a:rPr lang="de-DE" sz="1000" dirty="0" err="1" smtClean="0"/>
              <a:t>homes</a:t>
            </a:r>
            <a:endParaRPr lang="de-DE" sz="1000" dirty="0" smtClean="0"/>
          </a:p>
          <a:p>
            <a:r>
              <a:rPr lang="de-DE" sz="1000" dirty="0" err="1" smtClean="0"/>
              <a:t>Refugee</a:t>
            </a:r>
            <a:r>
              <a:rPr lang="de-DE" sz="1000" dirty="0" smtClean="0"/>
              <a:t> </a:t>
            </a:r>
            <a:r>
              <a:rPr lang="de-DE" sz="1000" dirty="0" err="1" smtClean="0"/>
              <a:t>home</a:t>
            </a:r>
            <a:endParaRPr lang="de-DE" sz="1000" dirty="0" smtClean="0"/>
          </a:p>
          <a:p>
            <a:r>
              <a:rPr lang="de-DE" sz="1000" dirty="0" err="1" smtClean="0"/>
              <a:t>Dormitory</a:t>
            </a:r>
            <a:endParaRPr lang="de-DE" sz="1000" dirty="0" smtClean="0"/>
          </a:p>
          <a:p>
            <a:r>
              <a:rPr lang="de-DE" sz="1000" dirty="0" err="1" smtClean="0"/>
              <a:t>Health</a:t>
            </a:r>
            <a:r>
              <a:rPr lang="de-DE" sz="1000" dirty="0" smtClean="0"/>
              <a:t> Care Facility</a:t>
            </a:r>
          </a:p>
          <a:p>
            <a:r>
              <a:rPr lang="de-DE" sz="1000" dirty="0" smtClean="0"/>
              <a:t>Hospital</a:t>
            </a:r>
          </a:p>
          <a:p>
            <a:r>
              <a:rPr lang="de-DE" sz="1000" dirty="0" smtClean="0"/>
              <a:t>Practice</a:t>
            </a:r>
          </a:p>
          <a:p>
            <a:r>
              <a:rPr lang="de-DE" sz="1000" dirty="0" err="1" smtClean="0"/>
              <a:t>Rehab</a:t>
            </a:r>
            <a:r>
              <a:rPr lang="de-DE" sz="1000" dirty="0" smtClean="0"/>
              <a:t> </a:t>
            </a:r>
            <a:r>
              <a:rPr lang="de-DE" sz="1000" dirty="0" err="1" smtClean="0"/>
              <a:t>facility</a:t>
            </a:r>
            <a:endParaRPr lang="de-DE" sz="1000" dirty="0" smtClean="0"/>
          </a:p>
          <a:p>
            <a:r>
              <a:rPr lang="de-DE" sz="1000" dirty="0" smtClean="0"/>
              <a:t>Work </a:t>
            </a:r>
            <a:r>
              <a:rPr lang="de-DE" sz="1000" dirty="0" err="1" smtClean="0"/>
              <a:t>place</a:t>
            </a:r>
            <a:endParaRPr lang="de-DE" sz="1000" dirty="0" smtClean="0"/>
          </a:p>
          <a:p>
            <a:r>
              <a:rPr lang="de-DE" sz="1000" dirty="0" err="1" smtClean="0"/>
              <a:t>Vocational</a:t>
            </a:r>
            <a:r>
              <a:rPr lang="de-DE" sz="1000" dirty="0" smtClean="0"/>
              <a:t> </a:t>
            </a:r>
            <a:r>
              <a:rPr lang="de-DE" sz="1000" dirty="0" err="1" smtClean="0"/>
              <a:t>training</a:t>
            </a:r>
            <a:r>
              <a:rPr lang="de-DE" sz="1000" dirty="0" smtClean="0"/>
              <a:t> </a:t>
            </a:r>
            <a:r>
              <a:rPr lang="de-DE" sz="1000" dirty="0" err="1" smtClean="0"/>
              <a:t>institute</a:t>
            </a:r>
            <a:endParaRPr lang="de-DE" sz="1000" dirty="0" smtClean="0"/>
          </a:p>
          <a:p>
            <a:r>
              <a:rPr lang="de-DE" sz="1000" dirty="0" smtClean="0"/>
              <a:t>Care </a:t>
            </a:r>
            <a:r>
              <a:rPr lang="de-DE" sz="1000" dirty="0" err="1" smtClean="0"/>
              <a:t>facility</a:t>
            </a:r>
            <a:endParaRPr lang="de-DE" sz="1000" dirty="0" smtClean="0"/>
          </a:p>
          <a:p>
            <a:r>
              <a:rPr lang="de-DE" sz="1000" dirty="0" smtClean="0"/>
              <a:t>Day care </a:t>
            </a:r>
            <a:r>
              <a:rPr lang="de-DE" sz="1000" dirty="0" err="1" smtClean="0"/>
              <a:t>center</a:t>
            </a:r>
            <a:r>
              <a:rPr lang="de-DE" sz="1000" dirty="0" smtClean="0"/>
              <a:t> </a:t>
            </a:r>
            <a:r>
              <a:rPr lang="de-DE" sz="1000" dirty="0" err="1" smtClean="0"/>
              <a:t>for</a:t>
            </a:r>
            <a:r>
              <a:rPr lang="de-DE" sz="1000" dirty="0" smtClean="0"/>
              <a:t> </a:t>
            </a:r>
            <a:r>
              <a:rPr lang="de-DE" sz="1000" dirty="0" err="1" smtClean="0"/>
              <a:t>the</a:t>
            </a:r>
            <a:r>
              <a:rPr lang="de-DE" sz="1000" dirty="0" smtClean="0"/>
              <a:t> </a:t>
            </a:r>
            <a:r>
              <a:rPr lang="de-DE" sz="1000" dirty="0" err="1" smtClean="0"/>
              <a:t>elderly</a:t>
            </a:r>
            <a:endParaRPr lang="de-DE" sz="1000" dirty="0" smtClean="0"/>
          </a:p>
          <a:p>
            <a:r>
              <a:rPr lang="de-DE" sz="1000" dirty="0" smtClean="0"/>
              <a:t>Day care </a:t>
            </a:r>
            <a:r>
              <a:rPr lang="de-DE" sz="1000" dirty="0" err="1" smtClean="0"/>
              <a:t>for</a:t>
            </a:r>
            <a:r>
              <a:rPr lang="de-DE" sz="1000" dirty="0" smtClean="0"/>
              <a:t> </a:t>
            </a:r>
            <a:r>
              <a:rPr lang="de-DE" sz="1000" dirty="0" err="1" smtClean="0"/>
              <a:t>children</a:t>
            </a:r>
            <a:endParaRPr lang="de-DE" sz="1000" dirty="0" smtClean="0"/>
          </a:p>
          <a:p>
            <a:r>
              <a:rPr lang="de-DE" sz="1000" dirty="0" err="1" smtClean="0"/>
              <a:t>Freetime</a:t>
            </a:r>
            <a:endParaRPr lang="de-DE" sz="1000" dirty="0" smtClean="0"/>
          </a:p>
          <a:p>
            <a:r>
              <a:rPr lang="de-DE" sz="1000" dirty="0" err="1" smtClean="0"/>
              <a:t>Gastronomy</a:t>
            </a:r>
            <a:endParaRPr lang="de-DE" sz="1000" dirty="0" smtClean="0"/>
          </a:p>
          <a:p>
            <a:r>
              <a:rPr lang="de-DE" sz="1000" dirty="0" err="1" smtClean="0"/>
              <a:t>Lodging</a:t>
            </a:r>
            <a:endParaRPr lang="de-DE" sz="1000" dirty="0" smtClean="0"/>
          </a:p>
          <a:p>
            <a:r>
              <a:rPr lang="de-DE" sz="1000" dirty="0" smtClean="0"/>
              <a:t>Transport</a:t>
            </a:r>
          </a:p>
          <a:p>
            <a:r>
              <a:rPr lang="de-DE" sz="1000" dirty="0" smtClean="0"/>
              <a:t>Other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433483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Bildschirmpräsentation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Esquevin, Sarah</cp:lastModifiedBy>
  <cp:revision>2919</cp:revision>
  <cp:lastPrinted>2020-08-31T05:46:37Z</cp:lastPrinted>
  <dcterms:created xsi:type="dcterms:W3CDTF">2015-11-02T12:29:13Z</dcterms:created>
  <dcterms:modified xsi:type="dcterms:W3CDTF">2020-11-04T16:24:14Z</dcterms:modified>
</cp:coreProperties>
</file>