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83" r:id="rId2"/>
    <p:sldId id="295" r:id="rId3"/>
    <p:sldId id="296" r:id="rId4"/>
    <p:sldId id="293" r:id="rId5"/>
    <p:sldId id="292" r:id="rId6"/>
    <p:sldId id="29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61" autoAdjust="0"/>
    <p:restoredTop sz="88689" autoAdjust="0"/>
  </p:normalViewPr>
  <p:slideViewPr>
    <p:cSldViewPr>
      <p:cViewPr>
        <p:scale>
          <a:sx n="80" d="100"/>
          <a:sy n="80" d="100"/>
        </p:scale>
        <p:origin x="870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D80D1-345D-4A22-86A7-B68020FB16BD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E3ABF-76B4-404A-87F4-A6B5F678EC1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904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2531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6689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9421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6974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70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32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31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71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/>
              <a:t>02.11.15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fld id="{162A217B-ED1C-D84B-8478-63C77FA79618}" type="slidenum">
              <a:rPr lang="de-DE" smtClean="0"/>
              <a:pPr defTabSz="457200"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519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43372" y="610416"/>
            <a:ext cx="8579296" cy="874368"/>
          </a:xfrm>
        </p:spPr>
        <p:txBody>
          <a:bodyPr/>
          <a:lstStyle/>
          <a:p>
            <a:r>
              <a:rPr lang="de-DE" dirty="0"/>
              <a:t>Anzahl der Testungen und </a:t>
            </a:r>
            <a:r>
              <a:rPr lang="de-DE" dirty="0" err="1"/>
              <a:t>Positivenanteile</a:t>
            </a:r>
            <a:br>
              <a:rPr lang="de-DE" dirty="0"/>
            </a:br>
            <a:r>
              <a:rPr lang="de-DE" dirty="0"/>
              <a:t>pro Woche – bundesweit - </a:t>
            </a:r>
            <a:r>
              <a:rPr lang="de-DE" sz="2000" dirty="0"/>
              <a:t>Datenstand 03.11.2020</a:t>
            </a:r>
            <a:endParaRPr lang="de-DE" dirty="0"/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9E16E7D7-64E8-4FB5-8E94-3D1638A8C802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715169" y="1745456"/>
            <a:ext cx="746760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01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06AEC3B-C717-448B-B2D0-C096B0B12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A539512-16EE-42B6-BA74-9626111DAFC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48630" y="1711325"/>
            <a:ext cx="7000677" cy="4506913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63D9D1D5-5A31-4742-B4ED-93E626850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Positivenanteile</a:t>
            </a:r>
            <a:r>
              <a:rPr lang="de-DE" dirty="0"/>
              <a:t> nach Bundesland und </a:t>
            </a:r>
            <a:br>
              <a:rPr lang="de-DE" dirty="0"/>
            </a:br>
            <a:r>
              <a:rPr lang="de-DE" dirty="0"/>
              <a:t>Kalenderwoche  - </a:t>
            </a:r>
            <a:r>
              <a:rPr lang="de-DE" sz="2000" dirty="0"/>
              <a:t>Datenstand  03.11.2020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1744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FF2DCEC-5D94-4FCE-9DBB-F84F712EA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8DB04594-67B9-46AD-BB0A-B89BB0E22338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15231" y="1807369"/>
            <a:ext cx="6467475" cy="4314825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F87CA0FE-1D95-45EC-87EB-6484DA3F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der Testungen und </a:t>
            </a:r>
            <a:r>
              <a:rPr lang="de-DE" dirty="0" err="1"/>
              <a:t>Positivenanteile</a:t>
            </a:r>
            <a:r>
              <a:rPr lang="de-DE" dirty="0"/>
              <a:t> Rehabilitation</a:t>
            </a:r>
            <a:br>
              <a:rPr lang="de-DE" dirty="0"/>
            </a:br>
            <a:r>
              <a:rPr lang="de-DE" dirty="0"/>
              <a:t>nach Kalenderwoche - </a:t>
            </a:r>
            <a:r>
              <a:rPr lang="de-DE" sz="2000" dirty="0"/>
              <a:t>Datenstand  03.11.2020</a:t>
            </a:r>
          </a:p>
        </p:txBody>
      </p:sp>
    </p:spTree>
    <p:extLst>
      <p:ext uri="{BB962C8B-B14F-4D97-AF65-F5344CB8AC3E}">
        <p14:creationId xmlns:p14="http://schemas.microsoft.com/office/powerpoint/2010/main" val="1165239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BF43E7FF-3257-4771-8539-731A48259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93409B1B-2D89-40B1-B986-530325C34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Testungen pro 100.00 Einwohner nach Altersgruppe und Kalenderwoche – </a:t>
            </a:r>
            <a:r>
              <a:rPr lang="de-DE" sz="2000" dirty="0"/>
              <a:t>Datenstand 03.11.2020</a:t>
            </a:r>
            <a:endParaRPr lang="de-DE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1507FAB8-5531-4E9D-89CF-2B59B8D36B0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700873" y="1711325"/>
            <a:ext cx="7496192" cy="450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31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B0A7666-F9F6-49B6-971A-0A1D3BF0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768EB38-D98F-429E-8B6B-FCA35C388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Positivenanteile</a:t>
            </a:r>
            <a:r>
              <a:rPr lang="de-DE" dirty="0"/>
              <a:t> nach Altersgruppe und </a:t>
            </a:r>
            <a:br>
              <a:rPr lang="de-DE" dirty="0"/>
            </a:br>
            <a:r>
              <a:rPr lang="de-DE" dirty="0"/>
              <a:t>Kalenderwoche  </a:t>
            </a:r>
            <a:r>
              <a:rPr lang="de-DE" sz="2000" dirty="0"/>
              <a:t>Datenstand  03.11.2020</a:t>
            </a:r>
            <a:endParaRPr lang="de-DE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43CB5C6D-9B6B-4EB7-A8F5-B07BECE4890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728466" y="1711325"/>
            <a:ext cx="7441005" cy="450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60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9814986-D669-4FFE-AB2A-0F301FCED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063600F-A0FE-423A-B380-9A6805141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Testverzug – </a:t>
            </a:r>
            <a:r>
              <a:rPr lang="de-DE" sz="2000" dirty="0"/>
              <a:t>Datenstand 03.11.2020</a:t>
            </a:r>
            <a:endParaRPr lang="de-DE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6F2DDFC0-EF12-4C2D-8E9B-9DE6D0985AA9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739010" y="1711325"/>
            <a:ext cx="7419917" cy="450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285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Bildschirmpräsentation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ＭＳ 明朝</vt:lpstr>
      <vt:lpstr>Wingdings</vt:lpstr>
      <vt:lpstr>Office-Design</vt:lpstr>
      <vt:lpstr>Anzahl der Testungen und Positivenanteile pro Woche – bundesweit - Datenstand 03.11.2020</vt:lpstr>
      <vt:lpstr>Positivenanteile nach Bundesland und  Kalenderwoche  - Datenstand  03.11.2020</vt:lpstr>
      <vt:lpstr>Anzahl der Testungen und Positivenanteile Rehabilitation nach Kalenderwoche - Datenstand  03.11.2020</vt:lpstr>
      <vt:lpstr>Anzahl Testungen pro 100.00 Einwohner nach Altersgruppe und Kalenderwoche – Datenstand 03.11.2020</vt:lpstr>
      <vt:lpstr>Positivenanteile nach Altersgruppe und  Kalenderwoche  Datenstand  03.11.2020</vt:lpstr>
      <vt:lpstr>Testverzug – Datenstand 03.11.2020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Machbarkeitsstudie alternative Übermittlungswege der Antibiotika-Verbrauchs- und –Resistenz-Daten für ARVIA</dc:title>
  <dc:creator>Hoffmann, Alexandra</dc:creator>
  <cp:lastModifiedBy>Abu Sin, Muna</cp:lastModifiedBy>
  <cp:revision>199</cp:revision>
  <dcterms:created xsi:type="dcterms:W3CDTF">2020-01-21T10:42:53Z</dcterms:created>
  <dcterms:modified xsi:type="dcterms:W3CDTF">2020-11-03T21:13:44Z</dcterms:modified>
</cp:coreProperties>
</file>