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608" r:id="rId4"/>
    <p:sldId id="578" r:id="rId5"/>
    <p:sldId id="626" r:id="rId6"/>
    <p:sldId id="587" r:id="rId7"/>
    <p:sldId id="623" r:id="rId8"/>
    <p:sldId id="625" r:id="rId9"/>
    <p:sldId id="593" r:id="rId10"/>
    <p:sldId id="611" r:id="rId11"/>
    <p:sldId id="612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576" autoAdjust="0"/>
  </p:normalViewPr>
  <p:slideViewPr>
    <p:cSldViewPr snapToGrid="0" snapToObjects="1">
      <p:cViewPr varScale="1">
        <p:scale>
          <a:sx n="75" d="100"/>
          <a:sy n="75" d="100"/>
        </p:scale>
        <p:origin x="1766" y="4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mit sprunghaftem Anstieg, über den Vorsaisons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Grau: Grippewellen nach AGI-Definition</a:t>
            </a: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Altersgruppen über 14 Jahre sind stark angestiegen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dirty="0"/>
              <a:t>-Anstieg schon fast auf Niveau wie KW13/14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-Anstieg noch nicht so deutlich sichtbar, Altersgruppen über 35 etwas anders verteilt;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</a:t>
            </a:r>
            <a:r>
              <a:rPr lang="de-DE"/>
              <a:t>weniger 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32% und hat damit das Maximalniveau aus KW 14/15 wieder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35-59 mit deutlichem Anstieg, über den Vorsaisons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3.11.2020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43.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9" y="1092915"/>
            <a:ext cx="9170808" cy="55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70245" y="2677858"/>
            <a:ext cx="950562" cy="59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>
            <a:off x="1697908" y="3233756"/>
            <a:ext cx="274545" cy="606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43.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49182" y="2731610"/>
            <a:ext cx="798486" cy="98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>
            <a:off x="1622251" y="3041952"/>
            <a:ext cx="0" cy="848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44.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3.11.2020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4953B98-DE15-48BE-90C8-AA12BD8A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1094760"/>
            <a:ext cx="7498080" cy="54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44.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3.11.2020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135305-52D9-4A30-871B-1FD7006E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" y="1173491"/>
            <a:ext cx="7059324" cy="51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44.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3.11.2020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527040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44. KW 2020 bei knapp 1.700 Arzt­konsul­ta­tionen wegen ARE pro 100.000 Einwohner. Auf die Bevölke­rung in Deutschland bezogen entspricht das einer Gesamtzahl von ca. 1,4 Mio.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DBEE85-A07C-4B5F-87CA-CFD97822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2" y="1155915"/>
            <a:ext cx="6828828" cy="42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44.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3.11.2020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BE3988-210D-4B0A-BD76-034DFEA21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197"/>
            <a:ext cx="5933440" cy="2781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5028E8-28D9-4C2A-8A4A-61C8993A2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48" y="3798650"/>
            <a:ext cx="5933436" cy="2781414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54889BE-23F7-4EA7-A4C1-1DF924F56C0A}"/>
              </a:ext>
            </a:extLst>
          </p:cNvPr>
          <p:cNvCxnSpPr>
            <a:cxnSpLocks/>
          </p:cNvCxnSpPr>
          <p:nvPr/>
        </p:nvCxnSpPr>
        <p:spPr>
          <a:xfrm>
            <a:off x="1838960" y="1717040"/>
            <a:ext cx="5425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1064CC2-3410-41F8-88E0-F63B370CDAEF}"/>
              </a:ext>
            </a:extLst>
          </p:cNvPr>
          <p:cNvCxnSpPr>
            <a:cxnSpLocks/>
          </p:cNvCxnSpPr>
          <p:nvPr/>
        </p:nvCxnSpPr>
        <p:spPr>
          <a:xfrm>
            <a:off x="1859280" y="4663440"/>
            <a:ext cx="5425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5" y="651844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ICOSARI-KH-Surveillance – SARI-Fälle (J09 – J22) bis zur 43.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979507"/>
            <a:ext cx="9084730" cy="36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43. KW</a:t>
            </a:r>
          </a:p>
          <a:p>
            <a:pPr algn="ctr"/>
            <a:r>
              <a:rPr lang="de-DE" dirty="0"/>
              <a:t>max. Verweildauer 1 Woche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5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>
            <a:off x="6637867" y="2246281"/>
            <a:ext cx="1663489" cy="443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DB2D5B-5C15-45C0-9CD2-798B3D0A0C4D}"/>
              </a:ext>
            </a:extLst>
          </p:cNvPr>
          <p:cNvSpPr txBox="1"/>
          <p:nvPr/>
        </p:nvSpPr>
        <p:spPr>
          <a:xfrm>
            <a:off x="5503333" y="2077004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60-79 Jahre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>
            <a:off x="6637867" y="2689530"/>
            <a:ext cx="1666449" cy="311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A0E3952-D8CA-428F-8015-4F235B49D426}"/>
              </a:ext>
            </a:extLst>
          </p:cNvPr>
          <p:cNvSpPr txBox="1"/>
          <p:nvPr/>
        </p:nvSpPr>
        <p:spPr>
          <a:xfrm>
            <a:off x="5500373" y="2503874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35-59 Jahre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2B2B5AB-3430-4695-B01E-BA762F7EB15A}"/>
              </a:ext>
            </a:extLst>
          </p:cNvPr>
          <p:cNvCxnSpPr>
            <a:cxnSpLocks/>
          </p:cNvCxnSpPr>
          <p:nvPr/>
        </p:nvCxnSpPr>
        <p:spPr>
          <a:xfrm>
            <a:off x="6637867" y="3132779"/>
            <a:ext cx="1663489" cy="296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5503333" y="2897326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80+ Jahre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43.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10C4E4F-78FE-4DFE-B19C-0096605B85CD}"/>
              </a:ext>
            </a:extLst>
          </p:cNvPr>
          <p:cNvGrpSpPr/>
          <p:nvPr/>
        </p:nvGrpSpPr>
        <p:grpSpPr>
          <a:xfrm>
            <a:off x="31324" y="1540933"/>
            <a:ext cx="9112674" cy="4556337"/>
            <a:chOff x="31324" y="1540933"/>
            <a:chExt cx="9112674" cy="455633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1324" y="1540933"/>
              <a:ext cx="9112674" cy="4556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F27A04A1-B53B-4F4E-866F-39BFAAFDECA5}"/>
                </a:ext>
              </a:extLst>
            </p:cNvPr>
            <p:cNvCxnSpPr>
              <a:cxnSpLocks/>
            </p:cNvCxnSpPr>
            <p:nvPr/>
          </p:nvCxnSpPr>
          <p:spPr>
            <a:xfrm>
              <a:off x="6634907" y="2741963"/>
              <a:ext cx="1663489" cy="443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7DB2D5B-5C15-45C0-9CD2-798B3D0A0C4D}"/>
                </a:ext>
              </a:extLst>
            </p:cNvPr>
            <p:cNvSpPr txBox="1"/>
            <p:nvPr/>
          </p:nvSpPr>
          <p:spPr>
            <a:xfrm>
              <a:off x="5441107" y="2569787"/>
              <a:ext cx="125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60-79 Jahre</a:t>
              </a:r>
              <a:endParaRPr lang="en-US" sz="1600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532EB0E-9386-4270-B998-59736F27E63F}"/>
                </a:ext>
              </a:extLst>
            </p:cNvPr>
            <p:cNvCxnSpPr>
              <a:cxnSpLocks/>
            </p:cNvCxnSpPr>
            <p:nvPr/>
          </p:nvCxnSpPr>
          <p:spPr>
            <a:xfrm>
              <a:off x="6634907" y="3097461"/>
              <a:ext cx="1666449" cy="3110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A0E3952-D8CA-428F-8015-4F235B49D426}"/>
                </a:ext>
              </a:extLst>
            </p:cNvPr>
            <p:cNvSpPr txBox="1"/>
            <p:nvPr/>
          </p:nvSpPr>
          <p:spPr>
            <a:xfrm>
              <a:off x="5472012" y="3362250"/>
              <a:ext cx="125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35-59 Jahre</a:t>
              </a:r>
              <a:endParaRPr lang="en-US" sz="1600" dirty="0"/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62B2B5AB-3430-4695-B01E-BA762F7EB15A}"/>
                </a:ext>
              </a:extLst>
            </p:cNvPr>
            <p:cNvCxnSpPr>
              <a:cxnSpLocks/>
            </p:cNvCxnSpPr>
            <p:nvPr/>
          </p:nvCxnSpPr>
          <p:spPr>
            <a:xfrm>
              <a:off x="6728039" y="3531527"/>
              <a:ext cx="1573317" cy="60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29E076F-6AE9-4293-B47F-775877271A0E}"/>
                </a:ext>
              </a:extLst>
            </p:cNvPr>
            <p:cNvSpPr txBox="1"/>
            <p:nvPr/>
          </p:nvSpPr>
          <p:spPr>
            <a:xfrm>
              <a:off x="5472013" y="2952515"/>
              <a:ext cx="125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80+ Jahre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43.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733" y="1727198"/>
            <a:ext cx="8754532" cy="4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Bildschirmpräsentation (4:3)</PresentationFormat>
  <Paragraphs>69</Paragraphs>
  <Slides>11</Slides>
  <Notes>10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3.11.2020</vt:lpstr>
      <vt:lpstr>GrippeWeb bis zur 44. KW 2020 </vt:lpstr>
      <vt:lpstr>GrippeWeb bis zur 44. KW 2020 </vt:lpstr>
      <vt:lpstr>Arbeitsgemeinschaft Influenza ARE-Konsultationen bis zur 44. KW 2020</vt:lpstr>
      <vt:lpstr>Arbeitsgemeinschaft Influenza ARE-Konsultationen bis zur 44.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1818</cp:revision>
  <cp:lastPrinted>2020-05-13T06:04:10Z</cp:lastPrinted>
  <dcterms:created xsi:type="dcterms:W3CDTF">2015-11-02T12:29:13Z</dcterms:created>
  <dcterms:modified xsi:type="dcterms:W3CDTF">2020-11-04T09:59:50Z</dcterms:modified>
</cp:coreProperties>
</file>