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06" d="100"/>
          <a:sy n="106" d="100"/>
        </p:scale>
        <p:origin x="21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06.11.2020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8712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06.11.2020;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619.089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+ 21.506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+3,47%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11.096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128,7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9924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05.11.2020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2.653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1.422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06.11.2020: 	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05.11.2020:  1,13 (95%-Prädiktionsintervall: 0,88 – 1,33)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06.11.2020: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05.11.2020:  1,13 (95%- Prädiktionsintervall: 1,00 – 1,24) </a:t>
            </a: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06.11.2020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06.11.2020 0:00 Uhr)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A5EE02-B151-4C99-A5EB-4AD1CE23CA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" y="1339787"/>
            <a:ext cx="8335786" cy="4997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4851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107.030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EEDA321A-F88A-498F-AF2A-9D9CCF2342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3" y="2318096"/>
            <a:ext cx="5937250" cy="415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Bildschirmpräsentation (4:3)</PresentationFormat>
  <Paragraphs>66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COVID-19:   Lage National, 06.11.2020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2904</cp:revision>
  <cp:lastPrinted>2020-08-31T05:46:37Z</cp:lastPrinted>
  <dcterms:created xsi:type="dcterms:W3CDTF">2015-11-02T12:29:13Z</dcterms:created>
  <dcterms:modified xsi:type="dcterms:W3CDTF">2020-11-06T09:49:26Z</dcterms:modified>
</cp:coreProperties>
</file>