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427" r:id="rId2"/>
    <p:sldId id="718" r:id="rId3"/>
    <p:sldId id="570" r:id="rId4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045AA6"/>
    <a:srgbClr val="367BB8"/>
    <a:srgbClr val="D0D8E8"/>
    <a:srgbClr val="FFFFCC"/>
    <a:srgbClr val="FFCC99"/>
    <a:srgbClr val="4D8AD2"/>
    <a:srgbClr val="66A8DD"/>
    <a:srgbClr val="006EC7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>
        <p:scale>
          <a:sx n="100" d="100"/>
          <a:sy n="100" d="100"/>
        </p:scale>
        <p:origin x="-22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02.11.2020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02.11.2020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02.11.2020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</a:t>
            </a:r>
            <a:r>
              <a:rPr lang="de-DE" sz="2800" dirty="0" smtClean="0">
                <a:solidFill>
                  <a:schemeClr val="bg1"/>
                </a:solidFill>
              </a:rPr>
              <a:t>09.11.2020</a:t>
            </a: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045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06.11.2020;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671.868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+13.363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+1,99%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808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11.352</a:t>
                      </a:r>
                      <a:endParaRPr lang="de-DE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+0,55%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13,6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</a:rPr>
                        <a:t>1,7%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ca. 429600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139,0</a:t>
                      </a: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838419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0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08.11.2020</a:t>
                      </a:r>
                      <a:endParaRPr lang="de-DE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2.904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+65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1.605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</a:t>
                      </a:r>
                      <a:r>
                        <a:rPr lang="de-DE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09.11.2020</a:t>
            </a:r>
            <a:r>
              <a:rPr lang="de-DE" sz="1400" b="1" dirty="0">
                <a:solidFill>
                  <a:srgbClr val="FF0000"/>
                </a:solidFill>
              </a:rPr>
              <a:t>: 	</a:t>
            </a:r>
            <a:r>
              <a:rPr lang="de-DE" sz="1400" b="1" dirty="0" smtClean="0">
                <a:solidFill>
                  <a:srgbClr val="FF0000"/>
                </a:solidFill>
              </a:rPr>
              <a:t>1</a:t>
            </a:r>
            <a:r>
              <a:rPr lang="de-DE" sz="1400" b="1" dirty="0" smtClean="0">
                <a:solidFill>
                  <a:srgbClr val="FF0000"/>
                </a:solidFill>
              </a:rPr>
              <a:t>,09 </a:t>
            </a:r>
            <a:r>
              <a:rPr lang="de-DE" sz="1400" b="1" dirty="0">
                <a:solidFill>
                  <a:srgbClr val="FF0000"/>
                </a:solidFill>
              </a:rPr>
              <a:t>(95%-Prädiktionsintervall: 0,90 – 1,28)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08.11.2020</a:t>
            </a:r>
            <a:r>
              <a:rPr lang="de-DE" sz="1400" b="1" dirty="0">
                <a:solidFill>
                  <a:srgbClr val="045AA6"/>
                </a:solidFill>
              </a:rPr>
              <a:t>:  </a:t>
            </a:r>
            <a:r>
              <a:rPr lang="de-DE" sz="1400" b="1" dirty="0" smtClean="0">
                <a:solidFill>
                  <a:srgbClr val="045AA6"/>
                </a:solidFill>
              </a:rPr>
              <a:t>1,10 </a:t>
            </a:r>
            <a:r>
              <a:rPr lang="de-DE" sz="1400" b="1" dirty="0">
                <a:solidFill>
                  <a:srgbClr val="045AA6"/>
                </a:solidFill>
              </a:rPr>
              <a:t>(95% Prädiktionsintervall: 0,88 – </a:t>
            </a:r>
            <a:r>
              <a:rPr lang="de-DE" sz="1400" b="1" dirty="0" smtClean="0">
                <a:solidFill>
                  <a:srgbClr val="045AA6"/>
                </a:solidFill>
              </a:rPr>
              <a:t>1,30)</a:t>
            </a:r>
          </a:p>
          <a:p>
            <a:pPr>
              <a:spcBef>
                <a:spcPts val="300"/>
              </a:spcBef>
              <a:tabLst>
                <a:tab pos="1704975" algn="l"/>
              </a:tabLst>
            </a:pPr>
            <a:r>
              <a:rPr lang="de-DE" sz="1600" b="1" dirty="0" smtClean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FF0000"/>
                </a:solidFill>
              </a:rPr>
              <a:t>09.11.2020: </a:t>
            </a:r>
            <a:r>
              <a:rPr lang="sv-SE" sz="1400" b="1" dirty="0">
                <a:solidFill>
                  <a:srgbClr val="FF0000"/>
                </a:solidFill>
              </a:rPr>
              <a:t>0,98 (95%- Prädiktionsintervall: 0,87 -1,07)</a:t>
            </a:r>
            <a:endParaRPr lang="de-DE" sz="1400" b="1" dirty="0">
              <a:solidFill>
                <a:srgbClr val="FF0000"/>
              </a:solidFill>
            </a:endParaRP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 smtClean="0">
                <a:solidFill>
                  <a:srgbClr val="045AA6"/>
                </a:solidFill>
              </a:rPr>
              <a:t>08.11.2020</a:t>
            </a:r>
            <a:r>
              <a:rPr lang="de-DE" sz="1400" b="1" dirty="0">
                <a:solidFill>
                  <a:srgbClr val="045AA6"/>
                </a:solidFill>
              </a:rPr>
              <a:t>:  </a:t>
            </a:r>
            <a:r>
              <a:rPr lang="sv-SE" sz="1400" b="1" dirty="0">
                <a:solidFill>
                  <a:srgbClr val="045AA6"/>
                </a:solidFill>
              </a:rPr>
              <a:t>1,01 (95% Prädiktionsintervall: 0,89 – 1,11)</a:t>
            </a:r>
            <a:endParaRPr lang="de-DE" sz="1400" b="1" dirty="0">
              <a:solidFill>
                <a:srgbClr val="045AA6"/>
              </a:solidFill>
            </a:endParaRP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xmlns="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 smtClean="0"/>
              <a:t>09.11.2020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09.11.2020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</a:t>
            </a:r>
            <a:r>
              <a:rPr lang="de-DE" sz="1600" dirty="0" smtClean="0">
                <a:solidFill>
                  <a:schemeClr val="bg1"/>
                </a:solidFill>
              </a:rPr>
              <a:t>09.11.2020 </a:t>
            </a:r>
            <a:r>
              <a:rPr lang="de-DE" sz="1600" dirty="0">
                <a:solidFill>
                  <a:schemeClr val="bg1"/>
                </a:solidFill>
              </a:rPr>
              <a:t>0:00 Uhr)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1" y="1349115"/>
            <a:ext cx="8505382" cy="485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smtClean="0"/>
              <a:t>09.11.2020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291161"/>
              </p:ext>
            </p:extLst>
          </p:nvPr>
        </p:nvGraphicFramePr>
        <p:xfrm>
          <a:off x="236765" y="484709"/>
          <a:ext cx="6784521" cy="1524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115.567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de-DE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100-250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250-500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338479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5" y="2184043"/>
            <a:ext cx="6218626" cy="44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Bildschirmpräsentation (4:3)</PresentationFormat>
  <Paragraphs>66</Paragraphs>
  <Slides>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Office-Design</vt:lpstr>
      <vt:lpstr>COVID-19:   Lage National, 09.11.2020  Informationen für den Krisenstab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Dudareva, Sandra</cp:lastModifiedBy>
  <cp:revision>2906</cp:revision>
  <cp:lastPrinted>2020-08-31T05:46:37Z</cp:lastPrinted>
  <dcterms:created xsi:type="dcterms:W3CDTF">2015-11-02T12:29:13Z</dcterms:created>
  <dcterms:modified xsi:type="dcterms:W3CDTF">2020-11-09T08:32:34Z</dcterms:modified>
</cp:coreProperties>
</file>