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7" r:id="rId2"/>
    <p:sldId id="718" r:id="rId3"/>
    <p:sldId id="570" r:id="rId4"/>
    <p:sldId id="719" r:id="rId5"/>
    <p:sldId id="720" r:id="rId6"/>
    <p:sldId id="721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045AA6"/>
    <a:srgbClr val="367BB8"/>
    <a:srgbClr val="D0D8E8"/>
    <a:srgbClr val="FFFFCC"/>
    <a:srgbClr val="FFCC99"/>
    <a:srgbClr val="4D8AD2"/>
    <a:srgbClr val="66A8DD"/>
    <a:srgbClr val="006EC7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2639" autoAdjust="0"/>
  </p:normalViewPr>
  <p:slideViewPr>
    <p:cSldViewPr snapToGrid="0" snapToObjects="1">
      <p:cViewPr varScale="1">
        <p:scale>
          <a:sx n="109" d="100"/>
          <a:sy n="109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Wissdaten\RKI_nCoV-Lage\1.Lagemanagement\1.3.Besprechungen_TKs\1.Lage_AG\2020-11-11_Lage_AG\Tab3_bisKW4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Tabelle2!$B$1</c:f>
              <c:strCache>
                <c:ptCount val="1"/>
                <c:pt idx="0">
                  <c:v>Fälle gesamt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Tabelle2!$A$2:$A$37</c:f>
              <c:numCache>
                <c:formatCode>General</c:formatCode>
                <c:ptCount val="3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</c:numCache>
            </c:numRef>
          </c:cat>
          <c:val>
            <c:numRef>
              <c:f>Tabelle2!$B$2:$B$37</c:f>
              <c:numCache>
                <c:formatCode>#,##0</c:formatCode>
                <c:ptCount val="36"/>
                <c:pt idx="0" formatCode="General">
                  <c:v>892</c:v>
                </c:pt>
                <c:pt idx="1">
                  <c:v>6433</c:v>
                </c:pt>
                <c:pt idx="2">
                  <c:v>22427</c:v>
                </c:pt>
                <c:pt idx="3">
                  <c:v>34026</c:v>
                </c:pt>
                <c:pt idx="4">
                  <c:v>36081</c:v>
                </c:pt>
                <c:pt idx="5">
                  <c:v>27181</c:v>
                </c:pt>
                <c:pt idx="6">
                  <c:v>17353</c:v>
                </c:pt>
                <c:pt idx="7">
                  <c:v>12384</c:v>
                </c:pt>
                <c:pt idx="8">
                  <c:v>7440</c:v>
                </c:pt>
                <c:pt idx="9">
                  <c:v>6225</c:v>
                </c:pt>
                <c:pt idx="10">
                  <c:v>4725</c:v>
                </c:pt>
                <c:pt idx="11">
                  <c:v>3614</c:v>
                </c:pt>
                <c:pt idx="12">
                  <c:v>3201</c:v>
                </c:pt>
                <c:pt idx="13">
                  <c:v>2354</c:v>
                </c:pt>
                <c:pt idx="14">
                  <c:v>2343</c:v>
                </c:pt>
                <c:pt idx="15">
                  <c:v>4088</c:v>
                </c:pt>
                <c:pt idx="16">
                  <c:v>3202</c:v>
                </c:pt>
                <c:pt idx="17">
                  <c:v>2694</c:v>
                </c:pt>
                <c:pt idx="18">
                  <c:v>2420</c:v>
                </c:pt>
                <c:pt idx="19">
                  <c:v>3018</c:v>
                </c:pt>
                <c:pt idx="20">
                  <c:v>3934</c:v>
                </c:pt>
                <c:pt idx="21">
                  <c:v>4817</c:v>
                </c:pt>
                <c:pt idx="22">
                  <c:v>6044</c:v>
                </c:pt>
                <c:pt idx="23">
                  <c:v>7935</c:v>
                </c:pt>
                <c:pt idx="24">
                  <c:v>9578</c:v>
                </c:pt>
                <c:pt idx="25">
                  <c:v>8805</c:v>
                </c:pt>
                <c:pt idx="26">
                  <c:v>8598</c:v>
                </c:pt>
                <c:pt idx="27">
                  <c:v>9764</c:v>
                </c:pt>
                <c:pt idx="28">
                  <c:v>12253</c:v>
                </c:pt>
                <c:pt idx="29">
                  <c:v>13041</c:v>
                </c:pt>
                <c:pt idx="30">
                  <c:v>15869</c:v>
                </c:pt>
                <c:pt idx="31">
                  <c:v>26093</c:v>
                </c:pt>
                <c:pt idx="32">
                  <c:v>41973</c:v>
                </c:pt>
                <c:pt idx="33">
                  <c:v>74630</c:v>
                </c:pt>
                <c:pt idx="34">
                  <c:v>110748</c:v>
                </c:pt>
                <c:pt idx="35">
                  <c:v>121838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D6-4B8B-94B1-2FC4CB197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4601856"/>
        <c:axId val="13167641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Tabelle2!$C$1</c15:sqref>
                        </c15:formulaRef>
                      </c:ext>
                    </c:extLst>
                    <c:strCache>
                      <c:ptCount val="1"/>
                      <c:pt idx="0">
                        <c:v>Mittelwert Alter (Jahre)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Tabelle2!$A$2:$A$35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10</c:v>
                      </c:pt>
                      <c:pt idx="1">
                        <c:v>11</c:v>
                      </c:pt>
                      <c:pt idx="2">
                        <c:v>12</c:v>
                      </c:pt>
                      <c:pt idx="3">
                        <c:v>13</c:v>
                      </c:pt>
                      <c:pt idx="4">
                        <c:v>14</c:v>
                      </c:pt>
                      <c:pt idx="5">
                        <c:v>15</c:v>
                      </c:pt>
                      <c:pt idx="6">
                        <c:v>16</c:v>
                      </c:pt>
                      <c:pt idx="7">
                        <c:v>17</c:v>
                      </c:pt>
                      <c:pt idx="8">
                        <c:v>18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22</c:v>
                      </c:pt>
                      <c:pt idx="13">
                        <c:v>23</c:v>
                      </c:pt>
                      <c:pt idx="14">
                        <c:v>24</c:v>
                      </c:pt>
                      <c:pt idx="15">
                        <c:v>25</c:v>
                      </c:pt>
                      <c:pt idx="16">
                        <c:v>26</c:v>
                      </c:pt>
                      <c:pt idx="17">
                        <c:v>27</c:v>
                      </c:pt>
                      <c:pt idx="18">
                        <c:v>28</c:v>
                      </c:pt>
                      <c:pt idx="19">
                        <c:v>29</c:v>
                      </c:pt>
                      <c:pt idx="20">
                        <c:v>30</c:v>
                      </c:pt>
                      <c:pt idx="21">
                        <c:v>31</c:v>
                      </c:pt>
                      <c:pt idx="22">
                        <c:v>32</c:v>
                      </c:pt>
                      <c:pt idx="23">
                        <c:v>33</c:v>
                      </c:pt>
                      <c:pt idx="24">
                        <c:v>34</c:v>
                      </c:pt>
                      <c:pt idx="25">
                        <c:v>35</c:v>
                      </c:pt>
                      <c:pt idx="26">
                        <c:v>36</c:v>
                      </c:pt>
                      <c:pt idx="27">
                        <c:v>37</c:v>
                      </c:pt>
                      <c:pt idx="28">
                        <c:v>38</c:v>
                      </c:pt>
                      <c:pt idx="29">
                        <c:v>39</c:v>
                      </c:pt>
                      <c:pt idx="30">
                        <c:v>40</c:v>
                      </c:pt>
                      <c:pt idx="31">
                        <c:v>41</c:v>
                      </c:pt>
                      <c:pt idx="32">
                        <c:v>42</c:v>
                      </c:pt>
                      <c:pt idx="33">
                        <c:v>43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Tabelle2!$C$2:$C$35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42</c:v>
                      </c:pt>
                      <c:pt idx="1">
                        <c:v>44</c:v>
                      </c:pt>
                      <c:pt idx="2">
                        <c:v>45</c:v>
                      </c:pt>
                      <c:pt idx="3">
                        <c:v>48</c:v>
                      </c:pt>
                      <c:pt idx="4">
                        <c:v>51</c:v>
                      </c:pt>
                      <c:pt idx="5">
                        <c:v>52</c:v>
                      </c:pt>
                      <c:pt idx="6">
                        <c:v>51</c:v>
                      </c:pt>
                      <c:pt idx="7">
                        <c:v>50</c:v>
                      </c:pt>
                      <c:pt idx="8">
                        <c:v>48</c:v>
                      </c:pt>
                      <c:pt idx="9">
                        <c:v>47</c:v>
                      </c:pt>
                      <c:pt idx="10">
                        <c:v>45</c:v>
                      </c:pt>
                      <c:pt idx="11">
                        <c:v>43</c:v>
                      </c:pt>
                      <c:pt idx="12">
                        <c:v>42</c:v>
                      </c:pt>
                      <c:pt idx="13">
                        <c:v>39</c:v>
                      </c:pt>
                      <c:pt idx="14">
                        <c:v>37</c:v>
                      </c:pt>
                      <c:pt idx="15">
                        <c:v>36</c:v>
                      </c:pt>
                      <c:pt idx="16">
                        <c:v>37</c:v>
                      </c:pt>
                      <c:pt idx="17">
                        <c:v>36</c:v>
                      </c:pt>
                      <c:pt idx="18">
                        <c:v>36</c:v>
                      </c:pt>
                      <c:pt idx="19">
                        <c:v>36</c:v>
                      </c:pt>
                      <c:pt idx="20">
                        <c:v>36</c:v>
                      </c:pt>
                      <c:pt idx="21">
                        <c:v>36</c:v>
                      </c:pt>
                      <c:pt idx="22">
                        <c:v>34</c:v>
                      </c:pt>
                      <c:pt idx="23">
                        <c:v>32</c:v>
                      </c:pt>
                      <c:pt idx="24">
                        <c:v>32</c:v>
                      </c:pt>
                      <c:pt idx="25">
                        <c:v>32</c:v>
                      </c:pt>
                      <c:pt idx="26">
                        <c:v>33</c:v>
                      </c:pt>
                      <c:pt idx="27">
                        <c:v>35</c:v>
                      </c:pt>
                      <c:pt idx="28">
                        <c:v>36</c:v>
                      </c:pt>
                      <c:pt idx="29">
                        <c:v>37</c:v>
                      </c:pt>
                      <c:pt idx="30">
                        <c:v>38</c:v>
                      </c:pt>
                      <c:pt idx="31">
                        <c:v>39</c:v>
                      </c:pt>
                      <c:pt idx="32">
                        <c:v>39</c:v>
                      </c:pt>
                      <c:pt idx="33">
                        <c:v>40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FD6-4B8B-94B1-2FC4CB19789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Tabelle2!$D$1</c15:sqref>
                        </c15:formulaRef>
                      </c:ext>
                    </c:extLst>
                    <c:strCache>
                      <c:ptCount val="1"/>
                      <c:pt idx="0">
                        <c:v>Anzahl mit Angaben zu Symptomen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Tabelle2!$A$2:$A$35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10</c:v>
                      </c:pt>
                      <c:pt idx="1">
                        <c:v>11</c:v>
                      </c:pt>
                      <c:pt idx="2">
                        <c:v>12</c:v>
                      </c:pt>
                      <c:pt idx="3">
                        <c:v>13</c:v>
                      </c:pt>
                      <c:pt idx="4">
                        <c:v>14</c:v>
                      </c:pt>
                      <c:pt idx="5">
                        <c:v>15</c:v>
                      </c:pt>
                      <c:pt idx="6">
                        <c:v>16</c:v>
                      </c:pt>
                      <c:pt idx="7">
                        <c:v>17</c:v>
                      </c:pt>
                      <c:pt idx="8">
                        <c:v>18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22</c:v>
                      </c:pt>
                      <c:pt idx="13">
                        <c:v>23</c:v>
                      </c:pt>
                      <c:pt idx="14">
                        <c:v>24</c:v>
                      </c:pt>
                      <c:pt idx="15">
                        <c:v>25</c:v>
                      </c:pt>
                      <c:pt idx="16">
                        <c:v>26</c:v>
                      </c:pt>
                      <c:pt idx="17">
                        <c:v>27</c:v>
                      </c:pt>
                      <c:pt idx="18">
                        <c:v>28</c:v>
                      </c:pt>
                      <c:pt idx="19">
                        <c:v>29</c:v>
                      </c:pt>
                      <c:pt idx="20">
                        <c:v>30</c:v>
                      </c:pt>
                      <c:pt idx="21">
                        <c:v>31</c:v>
                      </c:pt>
                      <c:pt idx="22">
                        <c:v>32</c:v>
                      </c:pt>
                      <c:pt idx="23">
                        <c:v>33</c:v>
                      </c:pt>
                      <c:pt idx="24">
                        <c:v>34</c:v>
                      </c:pt>
                      <c:pt idx="25">
                        <c:v>35</c:v>
                      </c:pt>
                      <c:pt idx="26">
                        <c:v>36</c:v>
                      </c:pt>
                      <c:pt idx="27">
                        <c:v>37</c:v>
                      </c:pt>
                      <c:pt idx="28">
                        <c:v>38</c:v>
                      </c:pt>
                      <c:pt idx="29">
                        <c:v>39</c:v>
                      </c:pt>
                      <c:pt idx="30">
                        <c:v>40</c:v>
                      </c:pt>
                      <c:pt idx="31">
                        <c:v>41</c:v>
                      </c:pt>
                      <c:pt idx="32">
                        <c:v>42</c:v>
                      </c:pt>
                      <c:pt idx="33">
                        <c:v>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Tabelle2!$D$2:$D$35</c15:sqref>
                        </c15:formulaRef>
                      </c:ext>
                    </c:extLst>
                    <c:numCache>
                      <c:formatCode>#,##0</c:formatCode>
                      <c:ptCount val="34"/>
                      <c:pt idx="0">
                        <c:v>831</c:v>
                      </c:pt>
                      <c:pt idx="1">
                        <c:v>5775</c:v>
                      </c:pt>
                      <c:pt idx="2">
                        <c:v>20188</c:v>
                      </c:pt>
                      <c:pt idx="3">
                        <c:v>30827</c:v>
                      </c:pt>
                      <c:pt idx="4">
                        <c:v>31951</c:v>
                      </c:pt>
                      <c:pt idx="5">
                        <c:v>23547</c:v>
                      </c:pt>
                      <c:pt idx="6">
                        <c:v>14840</c:v>
                      </c:pt>
                      <c:pt idx="7">
                        <c:v>10258</c:v>
                      </c:pt>
                      <c:pt idx="8">
                        <c:v>6233</c:v>
                      </c:pt>
                      <c:pt idx="9">
                        <c:v>5215</c:v>
                      </c:pt>
                      <c:pt idx="10">
                        <c:v>3923</c:v>
                      </c:pt>
                      <c:pt idx="11">
                        <c:v>2811</c:v>
                      </c:pt>
                      <c:pt idx="12">
                        <c:v>2531</c:v>
                      </c:pt>
                      <c:pt idx="13">
                        <c:v>1831</c:v>
                      </c:pt>
                      <c:pt idx="14">
                        <c:v>1730</c:v>
                      </c:pt>
                      <c:pt idx="15">
                        <c:v>2928</c:v>
                      </c:pt>
                      <c:pt idx="16">
                        <c:v>2310</c:v>
                      </c:pt>
                      <c:pt idx="17">
                        <c:v>2061</c:v>
                      </c:pt>
                      <c:pt idx="18">
                        <c:v>1910</c:v>
                      </c:pt>
                      <c:pt idx="19">
                        <c:v>2349</c:v>
                      </c:pt>
                      <c:pt idx="20">
                        <c:v>3134</c:v>
                      </c:pt>
                      <c:pt idx="21">
                        <c:v>3585</c:v>
                      </c:pt>
                      <c:pt idx="22">
                        <c:v>4390</c:v>
                      </c:pt>
                      <c:pt idx="23">
                        <c:v>5614</c:v>
                      </c:pt>
                      <c:pt idx="24">
                        <c:v>6987</c:v>
                      </c:pt>
                      <c:pt idx="25">
                        <c:v>6623</c:v>
                      </c:pt>
                      <c:pt idx="26">
                        <c:v>6372</c:v>
                      </c:pt>
                      <c:pt idx="27">
                        <c:v>7144</c:v>
                      </c:pt>
                      <c:pt idx="28">
                        <c:v>9037</c:v>
                      </c:pt>
                      <c:pt idx="29">
                        <c:v>9486</c:v>
                      </c:pt>
                      <c:pt idx="30">
                        <c:v>11375</c:v>
                      </c:pt>
                      <c:pt idx="31">
                        <c:v>17698</c:v>
                      </c:pt>
                      <c:pt idx="32">
                        <c:v>26116</c:v>
                      </c:pt>
                      <c:pt idx="33">
                        <c:v>33359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FD6-4B8B-94B1-2FC4CB19789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Tabelle2!$F$1</c15:sqref>
                        </c15:formulaRef>
                      </c:ext>
                    </c:extLst>
                    <c:strCache>
                      <c:ptCount val="1"/>
                      <c:pt idx="0">
                        <c:v>Anzahl mit Angaben zur Hospitalisierung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Tabelle2!$A$2:$A$35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10</c:v>
                      </c:pt>
                      <c:pt idx="1">
                        <c:v>11</c:v>
                      </c:pt>
                      <c:pt idx="2">
                        <c:v>12</c:v>
                      </c:pt>
                      <c:pt idx="3">
                        <c:v>13</c:v>
                      </c:pt>
                      <c:pt idx="4">
                        <c:v>14</c:v>
                      </c:pt>
                      <c:pt idx="5">
                        <c:v>15</c:v>
                      </c:pt>
                      <c:pt idx="6">
                        <c:v>16</c:v>
                      </c:pt>
                      <c:pt idx="7">
                        <c:v>17</c:v>
                      </c:pt>
                      <c:pt idx="8">
                        <c:v>18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22</c:v>
                      </c:pt>
                      <c:pt idx="13">
                        <c:v>23</c:v>
                      </c:pt>
                      <c:pt idx="14">
                        <c:v>24</c:v>
                      </c:pt>
                      <c:pt idx="15">
                        <c:v>25</c:v>
                      </c:pt>
                      <c:pt idx="16">
                        <c:v>26</c:v>
                      </c:pt>
                      <c:pt idx="17">
                        <c:v>27</c:v>
                      </c:pt>
                      <c:pt idx="18">
                        <c:v>28</c:v>
                      </c:pt>
                      <c:pt idx="19">
                        <c:v>29</c:v>
                      </c:pt>
                      <c:pt idx="20">
                        <c:v>30</c:v>
                      </c:pt>
                      <c:pt idx="21">
                        <c:v>31</c:v>
                      </c:pt>
                      <c:pt idx="22">
                        <c:v>32</c:v>
                      </c:pt>
                      <c:pt idx="23">
                        <c:v>33</c:v>
                      </c:pt>
                      <c:pt idx="24">
                        <c:v>34</c:v>
                      </c:pt>
                      <c:pt idx="25">
                        <c:v>35</c:v>
                      </c:pt>
                      <c:pt idx="26">
                        <c:v>36</c:v>
                      </c:pt>
                      <c:pt idx="27">
                        <c:v>37</c:v>
                      </c:pt>
                      <c:pt idx="28">
                        <c:v>38</c:v>
                      </c:pt>
                      <c:pt idx="29">
                        <c:v>39</c:v>
                      </c:pt>
                      <c:pt idx="30">
                        <c:v>40</c:v>
                      </c:pt>
                      <c:pt idx="31">
                        <c:v>41</c:v>
                      </c:pt>
                      <c:pt idx="32">
                        <c:v>42</c:v>
                      </c:pt>
                      <c:pt idx="33">
                        <c:v>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Tabelle2!$F$2:$F$35</c15:sqref>
                        </c15:formulaRef>
                      </c:ext>
                    </c:extLst>
                    <c:numCache>
                      <c:formatCode>#,##0</c:formatCode>
                      <c:ptCount val="34"/>
                      <c:pt idx="0" formatCode="General">
                        <c:v>800</c:v>
                      </c:pt>
                      <c:pt idx="1">
                        <c:v>5613</c:v>
                      </c:pt>
                      <c:pt idx="2">
                        <c:v>19335</c:v>
                      </c:pt>
                      <c:pt idx="3">
                        <c:v>29442</c:v>
                      </c:pt>
                      <c:pt idx="4">
                        <c:v>31461</c:v>
                      </c:pt>
                      <c:pt idx="5">
                        <c:v>24022</c:v>
                      </c:pt>
                      <c:pt idx="6">
                        <c:v>15487</c:v>
                      </c:pt>
                      <c:pt idx="7">
                        <c:v>10926</c:v>
                      </c:pt>
                      <c:pt idx="8">
                        <c:v>6582</c:v>
                      </c:pt>
                      <c:pt idx="9">
                        <c:v>5596</c:v>
                      </c:pt>
                      <c:pt idx="10">
                        <c:v>4196</c:v>
                      </c:pt>
                      <c:pt idx="11">
                        <c:v>3105</c:v>
                      </c:pt>
                      <c:pt idx="12">
                        <c:v>2756</c:v>
                      </c:pt>
                      <c:pt idx="13">
                        <c:v>2073</c:v>
                      </c:pt>
                      <c:pt idx="14">
                        <c:v>2079</c:v>
                      </c:pt>
                      <c:pt idx="15">
                        <c:v>3732</c:v>
                      </c:pt>
                      <c:pt idx="16">
                        <c:v>2845</c:v>
                      </c:pt>
                      <c:pt idx="17">
                        <c:v>2466</c:v>
                      </c:pt>
                      <c:pt idx="18">
                        <c:v>2186</c:v>
                      </c:pt>
                      <c:pt idx="19">
                        <c:v>2630</c:v>
                      </c:pt>
                      <c:pt idx="20">
                        <c:v>3429</c:v>
                      </c:pt>
                      <c:pt idx="21">
                        <c:v>4062</c:v>
                      </c:pt>
                      <c:pt idx="22">
                        <c:v>5142</c:v>
                      </c:pt>
                      <c:pt idx="23">
                        <c:v>6783</c:v>
                      </c:pt>
                      <c:pt idx="24">
                        <c:v>8047</c:v>
                      </c:pt>
                      <c:pt idx="25">
                        <c:v>7158</c:v>
                      </c:pt>
                      <c:pt idx="26">
                        <c:v>6860</c:v>
                      </c:pt>
                      <c:pt idx="27">
                        <c:v>7624</c:v>
                      </c:pt>
                      <c:pt idx="28">
                        <c:v>9545</c:v>
                      </c:pt>
                      <c:pt idx="29">
                        <c:v>10311</c:v>
                      </c:pt>
                      <c:pt idx="30">
                        <c:v>12615</c:v>
                      </c:pt>
                      <c:pt idx="31">
                        <c:v>19793</c:v>
                      </c:pt>
                      <c:pt idx="32">
                        <c:v>29719</c:v>
                      </c:pt>
                      <c:pt idx="33">
                        <c:v>42458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0FD6-4B8B-94B1-2FC4CB19789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Tabelle2!$G$1</c15:sqref>
                        </c15:formulaRef>
                      </c:ext>
                    </c:extLst>
                    <c:strCache>
                      <c:ptCount val="1"/>
                      <c:pt idx="0">
                        <c:v>Anzahl hospitalisiert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Tabelle2!$A$2:$A$35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10</c:v>
                      </c:pt>
                      <c:pt idx="1">
                        <c:v>11</c:v>
                      </c:pt>
                      <c:pt idx="2">
                        <c:v>12</c:v>
                      </c:pt>
                      <c:pt idx="3">
                        <c:v>13</c:v>
                      </c:pt>
                      <c:pt idx="4">
                        <c:v>14</c:v>
                      </c:pt>
                      <c:pt idx="5">
                        <c:v>15</c:v>
                      </c:pt>
                      <c:pt idx="6">
                        <c:v>16</c:v>
                      </c:pt>
                      <c:pt idx="7">
                        <c:v>17</c:v>
                      </c:pt>
                      <c:pt idx="8">
                        <c:v>18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22</c:v>
                      </c:pt>
                      <c:pt idx="13">
                        <c:v>23</c:v>
                      </c:pt>
                      <c:pt idx="14">
                        <c:v>24</c:v>
                      </c:pt>
                      <c:pt idx="15">
                        <c:v>25</c:v>
                      </c:pt>
                      <c:pt idx="16">
                        <c:v>26</c:v>
                      </c:pt>
                      <c:pt idx="17">
                        <c:v>27</c:v>
                      </c:pt>
                      <c:pt idx="18">
                        <c:v>28</c:v>
                      </c:pt>
                      <c:pt idx="19">
                        <c:v>29</c:v>
                      </c:pt>
                      <c:pt idx="20">
                        <c:v>30</c:v>
                      </c:pt>
                      <c:pt idx="21">
                        <c:v>31</c:v>
                      </c:pt>
                      <c:pt idx="22">
                        <c:v>32</c:v>
                      </c:pt>
                      <c:pt idx="23">
                        <c:v>33</c:v>
                      </c:pt>
                      <c:pt idx="24">
                        <c:v>34</c:v>
                      </c:pt>
                      <c:pt idx="25">
                        <c:v>35</c:v>
                      </c:pt>
                      <c:pt idx="26">
                        <c:v>36</c:v>
                      </c:pt>
                      <c:pt idx="27">
                        <c:v>37</c:v>
                      </c:pt>
                      <c:pt idx="28">
                        <c:v>38</c:v>
                      </c:pt>
                      <c:pt idx="29">
                        <c:v>39</c:v>
                      </c:pt>
                      <c:pt idx="30">
                        <c:v>40</c:v>
                      </c:pt>
                      <c:pt idx="31">
                        <c:v>41</c:v>
                      </c:pt>
                      <c:pt idx="32">
                        <c:v>42</c:v>
                      </c:pt>
                      <c:pt idx="33">
                        <c:v>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Tabelle2!$G$2:$G$35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162</c:v>
                      </c:pt>
                      <c:pt idx="1">
                        <c:v>520</c:v>
                      </c:pt>
                      <c:pt idx="2" formatCode="#,##0">
                        <c:v>2204</c:v>
                      </c:pt>
                      <c:pt idx="3" formatCode="#,##0">
                        <c:v>5104</c:v>
                      </c:pt>
                      <c:pt idx="4" formatCode="#,##0">
                        <c:v>6051</c:v>
                      </c:pt>
                      <c:pt idx="5" formatCode="#,##0">
                        <c:v>4704</c:v>
                      </c:pt>
                      <c:pt idx="6" formatCode="#,##0">
                        <c:v>3350</c:v>
                      </c:pt>
                      <c:pt idx="7" formatCode="#,##0">
                        <c:v>2218</c:v>
                      </c:pt>
                      <c:pt idx="8" formatCode="#,##0">
                        <c:v>1351</c:v>
                      </c:pt>
                      <c:pt idx="9" formatCode="#,##0">
                        <c:v>1065</c:v>
                      </c:pt>
                      <c:pt idx="10">
                        <c:v>731</c:v>
                      </c:pt>
                      <c:pt idx="11">
                        <c:v>508</c:v>
                      </c:pt>
                      <c:pt idx="12">
                        <c:v>413</c:v>
                      </c:pt>
                      <c:pt idx="13">
                        <c:v>311</c:v>
                      </c:pt>
                      <c:pt idx="14">
                        <c:v>283</c:v>
                      </c:pt>
                      <c:pt idx="15">
                        <c:v>314</c:v>
                      </c:pt>
                      <c:pt idx="16">
                        <c:v>289</c:v>
                      </c:pt>
                      <c:pt idx="17">
                        <c:v>258</c:v>
                      </c:pt>
                      <c:pt idx="18">
                        <c:v>251</c:v>
                      </c:pt>
                      <c:pt idx="19">
                        <c:v>316</c:v>
                      </c:pt>
                      <c:pt idx="20">
                        <c:v>325</c:v>
                      </c:pt>
                      <c:pt idx="21">
                        <c:v>367</c:v>
                      </c:pt>
                      <c:pt idx="22">
                        <c:v>377</c:v>
                      </c:pt>
                      <c:pt idx="23">
                        <c:v>407</c:v>
                      </c:pt>
                      <c:pt idx="24">
                        <c:v>405</c:v>
                      </c:pt>
                      <c:pt idx="25">
                        <c:v>343</c:v>
                      </c:pt>
                      <c:pt idx="26">
                        <c:v>373</c:v>
                      </c:pt>
                      <c:pt idx="27">
                        <c:v>424</c:v>
                      </c:pt>
                      <c:pt idx="28">
                        <c:v>604</c:v>
                      </c:pt>
                      <c:pt idx="29">
                        <c:v>708</c:v>
                      </c:pt>
                      <c:pt idx="30">
                        <c:v>764</c:v>
                      </c:pt>
                      <c:pt idx="31">
                        <c:v>1390</c:v>
                      </c:pt>
                      <c:pt idx="32">
                        <c:v>1808</c:v>
                      </c:pt>
                      <c:pt idx="33">
                        <c:v>2301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0FD6-4B8B-94B1-2FC4CB19789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Tabelle2!$I$1</c15:sqref>
                        </c15:formulaRef>
                      </c:ext>
                    </c:extLst>
                    <c:strCache>
                      <c:ptCount val="1"/>
                      <c:pt idx="0">
                        <c:v>Anzahl Verstorben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Tabelle2!$A$2:$A$35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10</c:v>
                      </c:pt>
                      <c:pt idx="1">
                        <c:v>11</c:v>
                      </c:pt>
                      <c:pt idx="2">
                        <c:v>12</c:v>
                      </c:pt>
                      <c:pt idx="3">
                        <c:v>13</c:v>
                      </c:pt>
                      <c:pt idx="4">
                        <c:v>14</c:v>
                      </c:pt>
                      <c:pt idx="5">
                        <c:v>15</c:v>
                      </c:pt>
                      <c:pt idx="6">
                        <c:v>16</c:v>
                      </c:pt>
                      <c:pt idx="7">
                        <c:v>17</c:v>
                      </c:pt>
                      <c:pt idx="8">
                        <c:v>18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22</c:v>
                      </c:pt>
                      <c:pt idx="13">
                        <c:v>23</c:v>
                      </c:pt>
                      <c:pt idx="14">
                        <c:v>24</c:v>
                      </c:pt>
                      <c:pt idx="15">
                        <c:v>25</c:v>
                      </c:pt>
                      <c:pt idx="16">
                        <c:v>26</c:v>
                      </c:pt>
                      <c:pt idx="17">
                        <c:v>27</c:v>
                      </c:pt>
                      <c:pt idx="18">
                        <c:v>28</c:v>
                      </c:pt>
                      <c:pt idx="19">
                        <c:v>29</c:v>
                      </c:pt>
                      <c:pt idx="20">
                        <c:v>30</c:v>
                      </c:pt>
                      <c:pt idx="21">
                        <c:v>31</c:v>
                      </c:pt>
                      <c:pt idx="22">
                        <c:v>32</c:v>
                      </c:pt>
                      <c:pt idx="23">
                        <c:v>33</c:v>
                      </c:pt>
                      <c:pt idx="24">
                        <c:v>34</c:v>
                      </c:pt>
                      <c:pt idx="25">
                        <c:v>35</c:v>
                      </c:pt>
                      <c:pt idx="26">
                        <c:v>36</c:v>
                      </c:pt>
                      <c:pt idx="27">
                        <c:v>37</c:v>
                      </c:pt>
                      <c:pt idx="28">
                        <c:v>38</c:v>
                      </c:pt>
                      <c:pt idx="29">
                        <c:v>39</c:v>
                      </c:pt>
                      <c:pt idx="30">
                        <c:v>40</c:v>
                      </c:pt>
                      <c:pt idx="31">
                        <c:v>41</c:v>
                      </c:pt>
                      <c:pt idx="32">
                        <c:v>42</c:v>
                      </c:pt>
                      <c:pt idx="33">
                        <c:v>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Tabelle2!$I$2:$I$35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12</c:v>
                      </c:pt>
                      <c:pt idx="1">
                        <c:v>85</c:v>
                      </c:pt>
                      <c:pt idx="2">
                        <c:v>478</c:v>
                      </c:pt>
                      <c:pt idx="3" formatCode="#,##0">
                        <c:v>1450</c:v>
                      </c:pt>
                      <c:pt idx="4" formatCode="#,##0">
                        <c:v>2248</c:v>
                      </c:pt>
                      <c:pt idx="5" formatCode="#,##0">
                        <c:v>1862</c:v>
                      </c:pt>
                      <c:pt idx="6" formatCode="#,##0">
                        <c:v>1211</c:v>
                      </c:pt>
                      <c:pt idx="7">
                        <c:v>716</c:v>
                      </c:pt>
                      <c:pt idx="8">
                        <c:v>375</c:v>
                      </c:pt>
                      <c:pt idx="9">
                        <c:v>250</c:v>
                      </c:pt>
                      <c:pt idx="10">
                        <c:v>158</c:v>
                      </c:pt>
                      <c:pt idx="11">
                        <c:v>109</c:v>
                      </c:pt>
                      <c:pt idx="12">
                        <c:v>62</c:v>
                      </c:pt>
                      <c:pt idx="13">
                        <c:v>45</c:v>
                      </c:pt>
                      <c:pt idx="14">
                        <c:v>32</c:v>
                      </c:pt>
                      <c:pt idx="15">
                        <c:v>36</c:v>
                      </c:pt>
                      <c:pt idx="16">
                        <c:v>23</c:v>
                      </c:pt>
                      <c:pt idx="17">
                        <c:v>26</c:v>
                      </c:pt>
                      <c:pt idx="18">
                        <c:v>24</c:v>
                      </c:pt>
                      <c:pt idx="19">
                        <c:v>30</c:v>
                      </c:pt>
                      <c:pt idx="20">
                        <c:v>32</c:v>
                      </c:pt>
                      <c:pt idx="21">
                        <c:v>32</c:v>
                      </c:pt>
                      <c:pt idx="22">
                        <c:v>30</c:v>
                      </c:pt>
                      <c:pt idx="23">
                        <c:v>29</c:v>
                      </c:pt>
                      <c:pt idx="24">
                        <c:v>28</c:v>
                      </c:pt>
                      <c:pt idx="25">
                        <c:v>16</c:v>
                      </c:pt>
                      <c:pt idx="26">
                        <c:v>32</c:v>
                      </c:pt>
                      <c:pt idx="27">
                        <c:v>54</c:v>
                      </c:pt>
                      <c:pt idx="28">
                        <c:v>68</c:v>
                      </c:pt>
                      <c:pt idx="29">
                        <c:v>89</c:v>
                      </c:pt>
                      <c:pt idx="30">
                        <c:v>79</c:v>
                      </c:pt>
                      <c:pt idx="31">
                        <c:v>137</c:v>
                      </c:pt>
                      <c:pt idx="32">
                        <c:v>143</c:v>
                      </c:pt>
                      <c:pt idx="33">
                        <c:v>91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0FD6-4B8B-94B1-2FC4CB19789B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1"/>
          <c:tx>
            <c:strRef>
              <c:f>Tabelle2!$E$1</c:f>
              <c:strCache>
                <c:ptCount val="1"/>
                <c:pt idx="0">
                  <c:v>Anteil keine, bzw. keine für COVID-19 bedeutsamen Symptome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Tabelle2!$A$2:$A$35</c:f>
              <c:numCache>
                <c:formatCode>General</c:formatCode>
                <c:ptCount val="3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</c:numCache>
            </c:numRef>
          </c:cat>
          <c:val>
            <c:numRef>
              <c:f>Tabelle2!$E$2:$E$37</c:f>
              <c:numCache>
                <c:formatCode>0.0%</c:formatCode>
                <c:ptCount val="36"/>
                <c:pt idx="0">
                  <c:v>7.5812274368231042E-2</c:v>
                </c:pt>
                <c:pt idx="1">
                  <c:v>5.2649809490820924E-2</c:v>
                </c:pt>
                <c:pt idx="2">
                  <c:v>3.7838640978653852E-2</c:v>
                </c:pt>
                <c:pt idx="3">
                  <c:v>3.1976649910815634E-2</c:v>
                </c:pt>
                <c:pt idx="4">
                  <c:v>5.299380591878871E-2</c:v>
                </c:pt>
                <c:pt idx="5">
                  <c:v>8.3184789067142009E-2</c:v>
                </c:pt>
                <c:pt idx="6">
                  <c:v>0.11251767557740219</c:v>
                </c:pt>
                <c:pt idx="7">
                  <c:v>0.13941044848720693</c:v>
                </c:pt>
                <c:pt idx="8">
                  <c:v>0.17735728030788966</c:v>
                </c:pt>
                <c:pt idx="9">
                  <c:v>0.19762315506996359</c:v>
                </c:pt>
                <c:pt idx="10">
                  <c:v>0.23408048904737647</c:v>
                </c:pt>
                <c:pt idx="11">
                  <c:v>0.26396300249021698</c:v>
                </c:pt>
                <c:pt idx="12">
                  <c:v>0.23410975128306355</c:v>
                </c:pt>
                <c:pt idx="13">
                  <c:v>0.23282442748091603</c:v>
                </c:pt>
                <c:pt idx="14">
                  <c:v>0.24408540103866128</c:v>
                </c:pt>
                <c:pt idx="15">
                  <c:v>0.25102459016393441</c:v>
                </c:pt>
                <c:pt idx="16">
                  <c:v>0.23292999135695766</c:v>
                </c:pt>
                <c:pt idx="17">
                  <c:v>0.2691561590688652</c:v>
                </c:pt>
                <c:pt idx="18">
                  <c:v>0.2418848167539267</c:v>
                </c:pt>
                <c:pt idx="19">
                  <c:v>0.22818220519369944</c:v>
                </c:pt>
                <c:pt idx="20">
                  <c:v>0.27032196365954736</c:v>
                </c:pt>
                <c:pt idx="21">
                  <c:v>0.24581939799331104</c:v>
                </c:pt>
                <c:pt idx="22">
                  <c:v>0.30320965171864328</c:v>
                </c:pt>
                <c:pt idx="23">
                  <c:v>0.33422174840085289</c:v>
                </c:pt>
                <c:pt idx="24">
                  <c:v>0.34986422752608259</c:v>
                </c:pt>
                <c:pt idx="25">
                  <c:v>0.31006933976484774</c:v>
                </c:pt>
                <c:pt idx="26">
                  <c:v>0.2719435736677116</c:v>
                </c:pt>
                <c:pt idx="27">
                  <c:v>0.20676166526962839</c:v>
                </c:pt>
                <c:pt idx="28">
                  <c:v>0.18744483671668138</c:v>
                </c:pt>
                <c:pt idx="29">
                  <c:v>0.18568906428497248</c:v>
                </c:pt>
                <c:pt idx="30">
                  <c:v>0.17462104807275877</c:v>
                </c:pt>
                <c:pt idx="31">
                  <c:v>0.16431847968545216</c:v>
                </c:pt>
                <c:pt idx="32">
                  <c:v>0.15834115354074929</c:v>
                </c:pt>
                <c:pt idx="33">
                  <c:v>0.1532509527659083</c:v>
                </c:pt>
                <c:pt idx="34">
                  <c:v>0.15162371636840891</c:v>
                </c:pt>
                <c:pt idx="35">
                  <c:v>0.15501186781084536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FD6-4B8B-94B1-2FC4CB19789B}"/>
            </c:ext>
          </c:extLst>
        </c:ser>
        <c:ser>
          <c:idx val="6"/>
          <c:order val="2"/>
          <c:tx>
            <c:strRef>
              <c:f>Tabelle2!$H$1</c:f>
              <c:strCache>
                <c:ptCount val="1"/>
                <c:pt idx="0">
                  <c:v>Anteil hospitalisiert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Tabelle2!$A$2:$A$35</c:f>
              <c:numCache>
                <c:formatCode>General</c:formatCode>
                <c:ptCount val="3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</c:numCache>
            </c:numRef>
          </c:cat>
          <c:val>
            <c:numRef>
              <c:f>Tabelle2!$H$2:$H$37</c:f>
              <c:numCache>
                <c:formatCode>0%</c:formatCode>
                <c:ptCount val="36"/>
                <c:pt idx="0">
                  <c:v>0.20250000000000001</c:v>
                </c:pt>
                <c:pt idx="1">
                  <c:v>9.2480399144689945E-2</c:v>
                </c:pt>
                <c:pt idx="2">
                  <c:v>0.11396659599772481</c:v>
                </c:pt>
                <c:pt idx="3">
                  <c:v>0.17333876608604121</c:v>
                </c:pt>
                <c:pt idx="4">
                  <c:v>0.19236146415861718</c:v>
                </c:pt>
                <c:pt idx="5">
                  <c:v>0.19578150351541374</c:v>
                </c:pt>
                <c:pt idx="6">
                  <c:v>0.21625806451612903</c:v>
                </c:pt>
                <c:pt idx="7">
                  <c:v>0.20308929713920118</c:v>
                </c:pt>
                <c:pt idx="8">
                  <c:v>0.20540458478821921</c:v>
                </c:pt>
                <c:pt idx="9">
                  <c:v>0.19035714285714286</c:v>
                </c:pt>
                <c:pt idx="10">
                  <c:v>0.174130538351596</c:v>
                </c:pt>
                <c:pt idx="11">
                  <c:v>0.16360708534621579</c:v>
                </c:pt>
                <c:pt idx="12">
                  <c:v>0.15010877447425672</c:v>
                </c:pt>
                <c:pt idx="13">
                  <c:v>0.15002411963338158</c:v>
                </c:pt>
                <c:pt idx="14">
                  <c:v>0.13599231138875539</c:v>
                </c:pt>
                <c:pt idx="15">
                  <c:v>8.4405144694533765E-2</c:v>
                </c:pt>
                <c:pt idx="16">
                  <c:v>0.1014747191011236</c:v>
                </c:pt>
                <c:pt idx="17">
                  <c:v>0.10462287104622871</c:v>
                </c:pt>
                <c:pt idx="18">
                  <c:v>0.11431184270690443</c:v>
                </c:pt>
                <c:pt idx="19">
                  <c:v>0.12048650703154694</c:v>
                </c:pt>
                <c:pt idx="20">
                  <c:v>9.4752186588921289E-2</c:v>
                </c:pt>
                <c:pt idx="21">
                  <c:v>9.0282902829028289E-2</c:v>
                </c:pt>
                <c:pt idx="22">
                  <c:v>7.3260785075787024E-2</c:v>
                </c:pt>
                <c:pt idx="23">
                  <c:v>6.0244513183090292E-2</c:v>
                </c:pt>
                <c:pt idx="24">
                  <c:v>5.0316809541557955E-2</c:v>
                </c:pt>
                <c:pt idx="25">
                  <c:v>4.7718710757639178E-2</c:v>
                </c:pt>
                <c:pt idx="26">
                  <c:v>5.4309842748980777E-2</c:v>
                </c:pt>
                <c:pt idx="27">
                  <c:v>5.5773762765121762E-2</c:v>
                </c:pt>
                <c:pt idx="28">
                  <c:v>6.3434005643222907E-2</c:v>
                </c:pt>
                <c:pt idx="29">
                  <c:v>6.8536726431463274E-2</c:v>
                </c:pt>
                <c:pt idx="30">
                  <c:v>6.1738104600865117E-2</c:v>
                </c:pt>
                <c:pt idx="31">
                  <c:v>7.0629024269440316E-2</c:v>
                </c:pt>
                <c:pt idx="32">
                  <c:v>6.5506125080593169E-2</c:v>
                </c:pt>
                <c:pt idx="33">
                  <c:v>6.5942744323790714E-2</c:v>
                </c:pt>
                <c:pt idx="34">
                  <c:v>6.0658783285659518E-2</c:v>
                </c:pt>
                <c:pt idx="35">
                  <c:v>5.7348634744756627E-2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FD6-4B8B-94B1-2FC4CB19789B}"/>
            </c:ext>
          </c:extLst>
        </c:ser>
        <c:ser>
          <c:idx val="8"/>
          <c:order val="3"/>
          <c:tx>
            <c:strRef>
              <c:f>Tabelle2!$J$1</c:f>
              <c:strCache>
                <c:ptCount val="1"/>
                <c:pt idx="0">
                  <c:v>Anteil Verstorben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Tabelle2!$A$2:$A$35</c:f>
              <c:numCache>
                <c:formatCode>General</c:formatCode>
                <c:ptCount val="3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</c:numCache>
            </c:numRef>
          </c:cat>
          <c:val>
            <c:numRef>
              <c:f>Tabelle2!$J$2:$J$37</c:f>
              <c:numCache>
                <c:formatCode>0.00%</c:formatCode>
                <c:ptCount val="36"/>
                <c:pt idx="0">
                  <c:v>1.3452914789999999E-2</c:v>
                </c:pt>
                <c:pt idx="1">
                  <c:v>1.321311985E-2</c:v>
                </c:pt>
                <c:pt idx="2">
                  <c:v>2.1313595219999999E-2</c:v>
                </c:pt>
                <c:pt idx="3">
                  <c:v>4.2585081990000002E-2</c:v>
                </c:pt>
                <c:pt idx="4">
                  <c:v>6.2387406110000002E-2</c:v>
                </c:pt>
                <c:pt idx="5">
                  <c:v>6.8577315030000002E-2</c:v>
                </c:pt>
                <c:pt idx="6">
                  <c:v>6.978620411E-2</c:v>
                </c:pt>
                <c:pt idx="7">
                  <c:v>5.7897286819999998E-2</c:v>
                </c:pt>
                <c:pt idx="8">
                  <c:v>5.0537634400000003E-2</c:v>
                </c:pt>
                <c:pt idx="9">
                  <c:v>4.0321285140000003E-2</c:v>
                </c:pt>
                <c:pt idx="10">
                  <c:v>3.343915343E-2</c:v>
                </c:pt>
                <c:pt idx="11">
                  <c:v>3.0160486989999999E-2</c:v>
                </c:pt>
                <c:pt idx="12">
                  <c:v>1.9993751949999999E-2</c:v>
                </c:pt>
                <c:pt idx="13">
                  <c:v>1.911639762E-2</c:v>
                </c:pt>
                <c:pt idx="14">
                  <c:v>1.365770379E-2</c:v>
                </c:pt>
                <c:pt idx="15">
                  <c:v>9.05088062E-3</c:v>
                </c:pt>
                <c:pt idx="16">
                  <c:v>7.1830106100000003E-3</c:v>
                </c:pt>
                <c:pt idx="17">
                  <c:v>9.6510764599999996E-3</c:v>
                </c:pt>
                <c:pt idx="18">
                  <c:v>9.9173553700000004E-3</c:v>
                </c:pt>
                <c:pt idx="19">
                  <c:v>9.9403578499999996E-3</c:v>
                </c:pt>
                <c:pt idx="20">
                  <c:v>8.1342145299999995E-3</c:v>
                </c:pt>
                <c:pt idx="21">
                  <c:v>6.6431388799999998E-3</c:v>
                </c:pt>
                <c:pt idx="22">
                  <c:v>4.9636002600000001E-3</c:v>
                </c:pt>
                <c:pt idx="23">
                  <c:v>3.6546943900000002E-3</c:v>
                </c:pt>
                <c:pt idx="24">
                  <c:v>2.8189601100000001E-3</c:v>
                </c:pt>
                <c:pt idx="25">
                  <c:v>1.8171493400000001E-3</c:v>
                </c:pt>
                <c:pt idx="26">
                  <c:v>3.83810188E-3</c:v>
                </c:pt>
                <c:pt idx="27">
                  <c:v>5.8377714000000004E-3</c:v>
                </c:pt>
                <c:pt idx="28">
                  <c:v>5.9577246300000003E-3</c:v>
                </c:pt>
                <c:pt idx="29">
                  <c:v>7.4380799000000001E-3</c:v>
                </c:pt>
                <c:pt idx="30">
                  <c:v>6.17556241E-3</c:v>
                </c:pt>
                <c:pt idx="31">
                  <c:v>6.7451040499999998E-3</c:v>
                </c:pt>
                <c:pt idx="32">
                  <c:v>7.4571748499999996E-3</c:v>
                </c:pt>
                <c:pt idx="33">
                  <c:v>6.9543079099999997E-3</c:v>
                </c:pt>
                <c:pt idx="34">
                  <c:v>4.5508722499999999E-3</c:v>
                </c:pt>
                <c:pt idx="35">
                  <c:v>1.83850686E-3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FD6-4B8B-94B1-2FC4CB197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707264"/>
        <c:axId val="131700992"/>
      </c:lineChart>
      <c:catAx>
        <c:axId val="1246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1676416"/>
        <c:crosses val="autoZero"/>
        <c:auto val="1"/>
        <c:lblAlgn val="ctr"/>
        <c:lblOffset val="100"/>
        <c:noMultiLvlLbl val="0"/>
      </c:catAx>
      <c:valAx>
        <c:axId val="13167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4601856"/>
        <c:crosses val="autoZero"/>
        <c:crossBetween val="between"/>
      </c:valAx>
      <c:valAx>
        <c:axId val="131700992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1707264"/>
        <c:crosses val="max"/>
        <c:crossBetween val="between"/>
      </c:valAx>
      <c:catAx>
        <c:axId val="131707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700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11.11.2020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11.11.2020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11.11.2020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977352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06.11.2020;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705.687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+18.487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+2,62%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849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11.767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+ 261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+2,22%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14,1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1,7%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454.800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138,1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05037"/>
              </p:ext>
            </p:extLst>
          </p:nvPr>
        </p:nvGraphicFramePr>
        <p:xfrm>
          <a:off x="265066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10.11.2020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3.059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1.737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09.11.2020: 	0,77 (95%-Prädiktionsintervall: 0,63 – 0,90)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10.11.2020:  0,88 (95% Prädiktionsintervall: 0,73 – 1,05)</a:t>
            </a:r>
          </a:p>
          <a:p>
            <a:pPr>
              <a:spcBef>
                <a:spcPts val="300"/>
              </a:spcBef>
              <a:tabLst>
                <a:tab pos="1704975" algn="l"/>
              </a:tabLst>
            </a:pPr>
            <a:r>
              <a:rPr lang="de-DE" sz="16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09.11.2020: </a:t>
            </a:r>
            <a:r>
              <a:rPr lang="sv-SE" sz="1400" b="1" dirty="0">
                <a:solidFill>
                  <a:srgbClr val="FF0000"/>
                </a:solidFill>
              </a:rPr>
              <a:t>0,89 (95%- Prädiktionsintervall: 0,82 -0,97)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10.11.2020:  </a:t>
            </a:r>
            <a:r>
              <a:rPr lang="sv-SE" sz="1400" b="1" dirty="0">
                <a:solidFill>
                  <a:srgbClr val="045AA6"/>
                </a:solidFill>
              </a:rPr>
              <a:t>0,92 (95% Prädiktionsintervall: 0,84 – 1,00)</a:t>
            </a:r>
            <a:endParaRPr lang="de-DE" sz="1400" b="1" dirty="0">
              <a:solidFill>
                <a:srgbClr val="045AA6"/>
              </a:solidFill>
            </a:endParaRPr>
          </a:p>
          <a:p>
            <a:endParaRPr lang="de-DE" sz="1600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xmlns="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11.11.2020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11.11.2020 0:00 Uhr)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F229CB2-B0CF-4DB4-B223-5A45CDBE1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1" y="1358020"/>
            <a:ext cx="8196788" cy="46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11.11.2020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45118"/>
              </p:ext>
            </p:extLst>
          </p:nvPr>
        </p:nvGraphicFramePr>
        <p:xfrm>
          <a:off x="236765" y="484709"/>
          <a:ext cx="6784521" cy="152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114.881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338479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73FE52FB-B091-44DD-A56A-9F14877B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40" y="2063658"/>
            <a:ext cx="6431436" cy="45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44BF924D-EF71-4F67-8B6E-294919EF90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597182"/>
              </p:ext>
            </p:extLst>
          </p:nvPr>
        </p:nvGraphicFramePr>
        <p:xfrm>
          <a:off x="866306" y="1733685"/>
          <a:ext cx="7186614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460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/>
              <a:t>Verlauf der Anzahl der Hospitalisierten nach Meldewoche und Altersgruppe (September bis November 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2" y="1674963"/>
            <a:ext cx="7943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03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/>
              <a:t>Anzahl Todesfälle nach Sterbewoche und Altersgruppe</a:t>
            </a:r>
            <a:br>
              <a:rPr lang="de-DE" dirty="0"/>
            </a:br>
            <a:r>
              <a:rPr lang="de-DE" dirty="0"/>
              <a:t>(September-November 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3100"/>
            <a:ext cx="82772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138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Bildschirmpräsentation (4:3)</PresentationFormat>
  <Paragraphs>74</Paragraphs>
  <Slides>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COVID-19:   Lage National, 11.11.2020  Informationen für den Krisenstab</vt:lpstr>
      <vt:lpstr>PowerPoint-Präsentation</vt:lpstr>
      <vt:lpstr>PowerPoint-Präsentation</vt:lpstr>
      <vt:lpstr>PowerPoint-Präsentation</vt:lpstr>
      <vt:lpstr>Verlauf der Anzahl der Hospitalisierten nach Meldewoche und Altersgruppe (September bis November 2020)</vt:lpstr>
      <vt:lpstr>Anzahl Todesfälle nach Sterbewoche und Altersgruppe (September-November 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2910</cp:revision>
  <cp:lastPrinted>2020-08-31T05:46:37Z</cp:lastPrinted>
  <dcterms:created xsi:type="dcterms:W3CDTF">2015-11-02T12:29:13Z</dcterms:created>
  <dcterms:modified xsi:type="dcterms:W3CDTF">2020-11-11T10:04:35Z</dcterms:modified>
</cp:coreProperties>
</file>