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297" r:id="rId3"/>
    <p:sldId id="295" r:id="rId4"/>
    <p:sldId id="292" r:id="rId5"/>
    <p:sldId id="293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1" autoAdjust="0"/>
    <p:restoredTop sz="88689" autoAdjust="0"/>
  </p:normalViewPr>
  <p:slideViewPr>
    <p:cSldViewPr>
      <p:cViewPr varScale="1">
        <p:scale>
          <a:sx n="59" d="100"/>
          <a:sy n="59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dirty="0"/>
              <a:t>Datenstand 10.11.2020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2621ABE-D1E1-47AF-8636-F88DADD9A6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9396" y="1711325"/>
            <a:ext cx="7379146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D22CD7-7037-458F-BAE6-8B2959C8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C3422E7-B894-4EDA-80DB-65BE26C73C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5251" y="1711325"/>
            <a:ext cx="7187435" cy="4506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5F911B8-F7E4-44D8-BA4E-919DC3EE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Testverzug nach Bundesland – </a:t>
            </a:r>
            <a:r>
              <a:rPr lang="de-DE" sz="2000" dirty="0"/>
              <a:t>Datenstand 10.11.2020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7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6AEC3B-C717-448B-B2D0-C096B0B1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D9D1D5-5A31-4742-B4ED-93E62685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Bundesland und </a:t>
            </a:r>
            <a:br>
              <a:rPr lang="de-DE" dirty="0"/>
            </a:br>
            <a:r>
              <a:rPr lang="de-DE" dirty="0"/>
              <a:t>Kalenderwoche  - </a:t>
            </a:r>
            <a:r>
              <a:rPr lang="de-DE" sz="2000" dirty="0"/>
              <a:t>Datenstand  10.11.2020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EDAE8C3-9015-46FD-8F00-F79B4D8F6B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1081" y="1711325"/>
            <a:ext cx="6117263" cy="47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0A7666-F9F6-49B6-971A-0A1D3BF0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68EB38-D98F-429E-8B6B-FCA35C38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Altersgruppe und </a:t>
            </a:r>
            <a:br>
              <a:rPr lang="de-DE" dirty="0"/>
            </a:br>
            <a:r>
              <a:rPr lang="de-DE" dirty="0"/>
              <a:t>Kalenderwoche - </a:t>
            </a:r>
            <a:r>
              <a:rPr lang="de-DE" sz="2000" dirty="0"/>
              <a:t>Datenstand  10.11.2020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EFD859D-F1DE-49F9-AFDF-1BE195F267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720860"/>
            <a:ext cx="7983538" cy="44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F43E7FF-3257-4771-8539-731A4825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409B1B-2D89-40B1-B986-530325C3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Einsender und Kalenderwoche – </a:t>
            </a:r>
            <a:r>
              <a:rPr lang="de-DE" sz="2000" dirty="0"/>
              <a:t>Datenstand 10.11.2020</a:t>
            </a: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0F060FB-A5DE-4A92-B210-6E7BED3350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4362" y="1711325"/>
            <a:ext cx="7269214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93885E-C919-41BA-9E89-7965A24B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00C5E-529A-4706-AA04-56A130D6F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 Vorbereitung</a:t>
            </a:r>
          </a:p>
          <a:p>
            <a:pPr lvl="1"/>
            <a:r>
              <a:rPr lang="de-DE" dirty="0"/>
              <a:t>Die dem Wochenbericht zugrundliegenden Daten werden als Excel Datei in einem bearbeiteten Format zum </a:t>
            </a:r>
            <a:r>
              <a:rPr lang="de-DE" dirty="0" err="1"/>
              <a:t>download</a:t>
            </a:r>
            <a:r>
              <a:rPr lang="de-DE" dirty="0"/>
              <a:t> auf der Webseite zur Verfügung gestellt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5E67600-57FB-419E-AC11-25BF17D7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3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10.11.2020</vt:lpstr>
      <vt:lpstr>Testverzug nach Bundesland – Datenstand 10.11.2020</vt:lpstr>
      <vt:lpstr>Positivenanteile nach Bundesland und  Kalenderwoche  - Datenstand  10.11.2020</vt:lpstr>
      <vt:lpstr>Positivenanteile nach Altersgruppe und  Kalenderwoche - Datenstand  10.11.2020</vt:lpstr>
      <vt:lpstr>Positivenanteile nach Einsender und Kalenderwoche – Datenstand 10.11.2020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203</cp:revision>
  <dcterms:created xsi:type="dcterms:W3CDTF">2020-01-21T10:42:53Z</dcterms:created>
  <dcterms:modified xsi:type="dcterms:W3CDTF">2020-11-10T22:54:31Z</dcterms:modified>
</cp:coreProperties>
</file>