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27" r:id="rId2"/>
    <p:sldId id="718" r:id="rId3"/>
    <p:sldId id="570" r:id="rId4"/>
    <p:sldId id="722" r:id="rId5"/>
    <p:sldId id="723" r:id="rId6"/>
    <p:sldId id="724" r:id="rId7"/>
    <p:sldId id="741" r:id="rId8"/>
    <p:sldId id="742" r:id="rId9"/>
    <p:sldId id="743" r:id="rId10"/>
    <p:sldId id="737" r:id="rId11"/>
    <p:sldId id="739" r:id="rId12"/>
    <p:sldId id="740" r:id="rId1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045AA6"/>
    <a:srgbClr val="367BB8"/>
    <a:srgbClr val="D0D8E8"/>
    <a:srgbClr val="FFFFCC"/>
    <a:srgbClr val="FFCC99"/>
    <a:srgbClr val="4D8AD2"/>
    <a:srgbClr val="66A8DD"/>
    <a:srgbClr val="006EC7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5" autoAdjust="0"/>
    <p:restoredTop sz="92639" autoAdjust="0"/>
  </p:normalViewPr>
  <p:slideViewPr>
    <p:cSldViewPr snapToGrid="0" snapToObjects="1">
      <p:cViewPr>
        <p:scale>
          <a:sx n="60" d="100"/>
          <a:sy n="60" d="100"/>
        </p:scale>
        <p:origin x="-169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13.11.2020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13.11.2020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489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 Mittwoch-Bericht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03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 Mittwoch-Bericht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038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https://www.destatis.de/DE/Themen/Querschnitt/Corona/Gesellschaft/bevoelkerung-sterbefaelle.html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517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02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797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44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13.11.2020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839699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8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75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13.11.2020;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751.095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+23.542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+3,24%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903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12.200</a:t>
                      </a:r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+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+1,82%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14,7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1,6%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481.700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140,4</a:t>
                      </a: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575088"/>
              </p:ext>
            </p:extLst>
          </p:nvPr>
        </p:nvGraphicFramePr>
        <p:xfrm>
          <a:off x="265066" y="4960166"/>
          <a:ext cx="3087734" cy="1674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0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12.11.2020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055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1.813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12.11.2020: 	0,79 (95%-Prädiktionsintervall: 0,62 – 0,93)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11.11.2020:  0,77 (95% Prädiktionsintervall: 0,63 – 0,90)</a:t>
            </a:r>
          </a:p>
          <a:p>
            <a:pPr>
              <a:spcBef>
                <a:spcPts val="300"/>
              </a:spcBef>
              <a:tabLst>
                <a:tab pos="1704975" algn="l"/>
              </a:tabLst>
            </a:pPr>
            <a:r>
              <a:rPr lang="de-DE" sz="1600" b="1" dirty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12.11.2020: </a:t>
            </a:r>
            <a:r>
              <a:rPr lang="sv-SE" sz="1400" b="1" dirty="0">
                <a:solidFill>
                  <a:srgbClr val="FF0000"/>
                </a:solidFill>
              </a:rPr>
              <a:t>0,93 (95%- Prädiktionsintervall: 0,84 -1,02)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11.11.2020:  </a:t>
            </a:r>
            <a:r>
              <a:rPr lang="sv-SE" sz="1400" b="1" dirty="0">
                <a:solidFill>
                  <a:srgbClr val="045AA6"/>
                </a:solidFill>
              </a:rPr>
              <a:t>0,89 (95% Prädiktionsintervall: 0,82 </a:t>
            </a:r>
            <a:r>
              <a:rPr lang="sv-SE" sz="1400" b="1">
                <a:solidFill>
                  <a:srgbClr val="045AA6"/>
                </a:solidFill>
              </a:rPr>
              <a:t>– 0,97)</a:t>
            </a:r>
            <a:endParaRPr lang="de-DE" sz="1400" b="1" dirty="0">
              <a:solidFill>
                <a:srgbClr val="045AA6"/>
              </a:solidFill>
            </a:endParaRPr>
          </a:p>
          <a:p>
            <a:endParaRPr lang="de-DE" sz="1600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xmlns="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13.11.2020</a:t>
            </a:r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30.10.2020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69249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Altersgruppen:</a:t>
            </a:r>
          </a:p>
          <a:p>
            <a:pPr>
              <a:spcBef>
                <a:spcPts val="600"/>
              </a:spcBef>
            </a:pPr>
            <a:r>
              <a:rPr lang="de-DE" sz="2000" u="sng" dirty="0">
                <a:solidFill>
                  <a:schemeClr val="bg1"/>
                </a:solidFill>
              </a:rPr>
              <a:t>Vor 2 Wochen</a:t>
            </a:r>
            <a:endParaRPr lang="de-DE" sz="1600" u="sng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CE061C2-0F1F-40A7-9990-6F9D831D4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842" y="848383"/>
            <a:ext cx="4663293" cy="565456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C9C61B6C-C80E-4043-9D78-98D4CD0DD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36" y="2033094"/>
            <a:ext cx="2581275" cy="31432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C52242C9-D569-40E7-8767-237539D088B7}"/>
              </a:ext>
            </a:extLst>
          </p:cNvPr>
          <p:cNvSpPr txBox="1"/>
          <p:nvPr/>
        </p:nvSpPr>
        <p:spPr>
          <a:xfrm>
            <a:off x="2002219" y="4717702"/>
            <a:ext cx="10449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chemeClr val="bg1"/>
                </a:solidFill>
              </a:rPr>
              <a:t>Stand: 29.10.2020 0:00 Uhr</a:t>
            </a:r>
          </a:p>
        </p:txBody>
      </p:sp>
    </p:spTree>
    <p:extLst>
      <p:ext uri="{BB962C8B-B14F-4D97-AF65-F5344CB8AC3E}">
        <p14:creationId xmlns:p14="http://schemas.microsoft.com/office/powerpoint/2010/main" val="12392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30.10.2020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69249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Altersgruppen:</a:t>
            </a:r>
          </a:p>
          <a:p>
            <a:pPr>
              <a:spcBef>
                <a:spcPts val="600"/>
              </a:spcBef>
            </a:pPr>
            <a:r>
              <a:rPr lang="de-DE" sz="2000" u="sng" dirty="0">
                <a:solidFill>
                  <a:schemeClr val="bg1"/>
                </a:solidFill>
              </a:rPr>
              <a:t>Vor 1 Woche</a:t>
            </a:r>
            <a:endParaRPr lang="de-DE" sz="1600" u="sng" dirty="0">
              <a:solidFill>
                <a:schemeClr val="bg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C9C61B6C-C80E-4043-9D78-98D4CD0DD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36" y="2033094"/>
            <a:ext cx="2581275" cy="31432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C52242C9-D569-40E7-8767-237539D088B7}"/>
              </a:ext>
            </a:extLst>
          </p:cNvPr>
          <p:cNvSpPr txBox="1"/>
          <p:nvPr/>
        </p:nvSpPr>
        <p:spPr>
          <a:xfrm>
            <a:off x="2002219" y="4717702"/>
            <a:ext cx="10449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chemeClr val="bg1"/>
                </a:solidFill>
              </a:rPr>
              <a:t>Stand: 29.10.2020 0:00 Uhr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B8C24E25-47D1-49C8-9D84-219572004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845" y="850502"/>
            <a:ext cx="4652798" cy="56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4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30.10.2020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69249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Altersgruppen:</a:t>
            </a:r>
          </a:p>
          <a:p>
            <a:pPr>
              <a:spcBef>
                <a:spcPts val="600"/>
              </a:spcBef>
            </a:pPr>
            <a:r>
              <a:rPr lang="de-DE" sz="2000" u="sng" dirty="0">
                <a:solidFill>
                  <a:schemeClr val="bg1"/>
                </a:solidFill>
              </a:rPr>
              <a:t>Aktuell (29.10.2020, 0:00 Uhr)</a:t>
            </a:r>
            <a:endParaRPr lang="de-DE" sz="1600" u="sng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4EE86517-C024-401C-873D-E4CE0743E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8" y="867580"/>
            <a:ext cx="7004488" cy="564154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C52242C9-D569-40E7-8767-237539D088B7}"/>
              </a:ext>
            </a:extLst>
          </p:cNvPr>
          <p:cNvSpPr txBox="1"/>
          <p:nvPr/>
        </p:nvSpPr>
        <p:spPr>
          <a:xfrm>
            <a:off x="2175639" y="5937023"/>
            <a:ext cx="854154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/>
              <a:t>Stand: 29.10.2020 0:00 Uhr</a:t>
            </a:r>
          </a:p>
        </p:txBody>
      </p:sp>
    </p:spTree>
    <p:extLst>
      <p:ext uri="{BB962C8B-B14F-4D97-AF65-F5344CB8AC3E}">
        <p14:creationId xmlns:p14="http://schemas.microsoft.com/office/powerpoint/2010/main" val="231122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13.11.2020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13.11.2020 0:00 Uhr)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3" y="1107831"/>
            <a:ext cx="8566229" cy="488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13.11.2020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077945"/>
              </p:ext>
            </p:extLst>
          </p:nvPr>
        </p:nvGraphicFramePr>
        <p:xfrm>
          <a:off x="236765" y="484709"/>
          <a:ext cx="6784521" cy="1524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116.770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endParaRPr lang="de-D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338479"/>
                  </a:ext>
                </a:extLst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2053400"/>
            <a:ext cx="6698425" cy="473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13.11.2020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584775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Anzahl der SARS-CoV-2 Testungen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(Stand 10.11.2020 12:00 Uhr)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42381" y="5508252"/>
            <a:ext cx="7610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Seit Beginn der Testungen in Deutschland bis einschließlich KW 45/2020 wurden bisher 25.010.416 Labortests erfasst, davon wurden 736.792 positiv auf SARS-CoV-2 getestet.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5E6CA550-9062-47B8-BE5F-D13C03FF0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69" y="1168400"/>
            <a:ext cx="7877231" cy="427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4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13.11.2020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Probenrückstau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(Stand 10.11.2020)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84015" y="4991900"/>
            <a:ext cx="864365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/>
          </a:p>
          <a:p>
            <a:r>
              <a:rPr lang="de-DE" dirty="0"/>
              <a:t>In KW45 gaben 66 Labore einen Rückstau von insgesamt 60.113 abzuarbeitenden Proben an. 50 Labore nannten Lieferschwierigkeiten für Reagenzien, hierbei vermehrt PCR-Reagenzien, Plastikverbrauchsmaterialien und Pipettenspitzen.</a:t>
            </a:r>
          </a:p>
          <a:p>
            <a:pPr marL="285750" indent="-285750">
              <a:buFontTx/>
              <a:buChar char="-"/>
            </a:pPr>
            <a:endParaRPr lang="de-DE" sz="1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7EE99F41-5CF8-4C83-BD5E-09E8B2BEA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89" y="1223430"/>
            <a:ext cx="7789221" cy="37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6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30.10.2020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Wöchentliche Sterbefallzahlen in Deutschland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6375" y="5145385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KW 39 </a:t>
            </a:r>
            <a:r>
              <a:rPr lang="de-DE" dirty="0">
                <a:solidFill>
                  <a:srgbClr val="FF0000"/>
                </a:solidFill>
              </a:rPr>
              <a:t>(Daten bis einschließlich 23.10.2020)</a:t>
            </a:r>
            <a:r>
              <a:rPr lang="de-DE" dirty="0"/>
              <a:t>: 16.946 Todesfälle (-279 zur Vorwoche), ca. 2,0% über dem Durchschnitt der Vorjahre 2016-19 (Nachmeldungen aber noch möglich)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03456618-3D0F-4571-B420-3B6401BE99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4825" y="1345583"/>
            <a:ext cx="7650899" cy="337965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0FED5D6E-9674-4347-AEC3-353D62E7FDD0}"/>
              </a:ext>
            </a:extLst>
          </p:cNvPr>
          <p:cNvSpPr txBox="1"/>
          <p:nvPr/>
        </p:nvSpPr>
        <p:spPr>
          <a:xfrm>
            <a:off x="6327123" y="4191654"/>
            <a:ext cx="2134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Datenstand: KW 38</a:t>
            </a:r>
          </a:p>
        </p:txBody>
      </p:sp>
    </p:spTree>
    <p:extLst>
      <p:ext uri="{BB962C8B-B14F-4D97-AF65-F5344CB8AC3E}">
        <p14:creationId xmlns:p14="http://schemas.microsoft.com/office/powerpoint/2010/main" val="396788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1" y="2459355"/>
            <a:ext cx="8549791" cy="254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194554" y="303589"/>
            <a:ext cx="7013642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Inzidenz pro 100.000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2000" dirty="0" smtClean="0">
                <a:solidFill>
                  <a:schemeClr val="bg1"/>
                </a:solidFill>
              </a:rPr>
              <a:t>(Stand KW45)</a:t>
            </a:r>
            <a:endParaRPr lang="de-D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0437"/>
            <a:ext cx="8168640" cy="483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94554" y="303589"/>
            <a:ext cx="7013642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Differenz Inzidenz zur Vorwoche aller Landkreise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2000" dirty="0" smtClean="0">
                <a:solidFill>
                  <a:schemeClr val="bg1"/>
                </a:solidFill>
              </a:rPr>
              <a:t>(Stand KW45)</a:t>
            </a:r>
            <a:endParaRPr lang="de-D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5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1310640"/>
            <a:ext cx="8434875" cy="501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94554" y="303589"/>
            <a:ext cx="7013642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Landkreise mit Anstieg/Abfall in Inzidenz zur Vorwoche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2000" dirty="0" smtClean="0">
                <a:solidFill>
                  <a:schemeClr val="bg1"/>
                </a:solidFill>
              </a:rPr>
              <a:t>(Stand KW45)</a:t>
            </a:r>
            <a:endParaRPr lang="de-DE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06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Bildschirmpräsentation (4:3)</PresentationFormat>
  <Paragraphs>115</Paragraphs>
  <Slides>12</Slides>
  <Notes>9</Notes>
  <HiddenSlides>6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Office-Design</vt:lpstr>
      <vt:lpstr>COVID-19:   Lage National, 13.11.2020  Informationen für den Krisenstab</vt:lpstr>
      <vt:lpstr>PowerPoint-Präsentation</vt:lpstr>
      <vt:lpstr>PowerPoint-Präsentation</vt:lpstr>
      <vt:lpstr>Anzahl der SARS-CoV-2 Testungen (Stand 10.11.2020 12:00 Uhr)</vt:lpstr>
      <vt:lpstr>Probenrückstau (Stand 10.11.2020)</vt:lpstr>
      <vt:lpstr>Wöchentliche Sterbefallzahlen in Deutschland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Krings, Amrei</cp:lastModifiedBy>
  <cp:revision>2917</cp:revision>
  <cp:lastPrinted>2020-08-31T05:46:37Z</cp:lastPrinted>
  <dcterms:created xsi:type="dcterms:W3CDTF">2015-11-02T12:29:13Z</dcterms:created>
  <dcterms:modified xsi:type="dcterms:W3CDTF">2020-11-13T08:59:44Z</dcterms:modified>
</cp:coreProperties>
</file>