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427" r:id="rId2"/>
    <p:sldId id="718" r:id="rId3"/>
    <p:sldId id="570" r:id="rId4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Hilbig, Antonia" initials="HA" lastIdx="1" clrIdx="3"/>
  <p:cmAuthor id="4" name="Steffen, Annika" initials="SA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DF4"/>
    <a:srgbClr val="045AA6"/>
    <a:srgbClr val="367BB8"/>
    <a:srgbClr val="D0D8E8"/>
    <a:srgbClr val="FFFFCC"/>
    <a:srgbClr val="FFCC99"/>
    <a:srgbClr val="4D8AD2"/>
    <a:srgbClr val="66A8DD"/>
    <a:srgbClr val="006EC7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45" autoAdjust="0"/>
    <p:restoredTop sz="92639" autoAdjust="0"/>
  </p:normalViewPr>
  <p:slideViewPr>
    <p:cSldViewPr snapToGrid="0" snapToObjects="1">
      <p:cViewPr varScale="1">
        <p:scale>
          <a:sx n="121" d="100"/>
          <a:sy n="121" d="100"/>
        </p:scale>
        <p:origin x="169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5546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16.11.2020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16.11.2020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S:\Projekte\RKI_nCoV-Lage\3.Kommunikation\3.7.Lageberichte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Datei </a:t>
            </a:r>
            <a:r>
              <a:rPr lang="de-DE" dirty="0" err="1"/>
              <a:t>Fallzahlen_kumulativ_Datum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011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7489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11.11.2020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11.11.2020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11.11.2020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11.11.2020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11.11.2020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439" y="597446"/>
            <a:ext cx="8670471" cy="1292662"/>
          </a:xfrm>
          <a:solidFill>
            <a:srgbClr val="045AA6"/>
          </a:solidFill>
        </p:spPr>
        <p:txBody>
          <a:bodyPr/>
          <a:lstStyle/>
          <a:p>
            <a:r>
              <a:rPr lang="de-DE" sz="2800" dirty="0">
                <a:solidFill>
                  <a:schemeClr val="bg1"/>
                </a:solidFill>
              </a:rPr>
              <a:t>COVID-19: 		Lage National, 16.11.2020</a:t>
            </a:r>
            <a:br>
              <a:rPr lang="de-DE" sz="2800" dirty="0">
                <a:solidFill>
                  <a:schemeClr val="bg1"/>
                </a:solidFill>
              </a:rPr>
            </a:b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>Informationen für den Krisenstab</a:t>
            </a: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883573"/>
              </p:ext>
            </p:extLst>
          </p:nvPr>
        </p:nvGraphicFramePr>
        <p:xfrm>
          <a:off x="217439" y="2004786"/>
          <a:ext cx="8659861" cy="2805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8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7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10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474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Änderung zum Vortag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>
                          <a:solidFill>
                            <a:schemeClr val="bg1"/>
                          </a:solidFill>
                        </a:rPr>
                        <a:t>Inzidenz </a:t>
                      </a: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(Fälle/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100.000 </a:t>
                      </a:r>
                      <a:r>
                        <a:rPr lang="de-DE" sz="1800" b="1" dirty="0" err="1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sz="1600" b="1" dirty="0">
                          <a:solidFill>
                            <a:schemeClr val="bg1"/>
                          </a:solidFill>
                        </a:rPr>
                        <a:t>16.11.2020; 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Bestätigte Fälle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801.327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+10.824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+1,37%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964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Verstorbene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12.547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    + 62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+0,5%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15,1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Anteil Verstorbene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1,6%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Genesene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ca. 515.200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7-Tage-Inzidenz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143,3</a:t>
                      </a:r>
                      <a:r>
                        <a:rPr lang="de-DE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910760"/>
              </p:ext>
            </p:extLst>
          </p:nvPr>
        </p:nvGraphicFramePr>
        <p:xfrm>
          <a:off x="265066" y="4960166"/>
          <a:ext cx="3087734" cy="1674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0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3099">
                <a:tc>
                  <a:txBody>
                    <a:bodyPr/>
                    <a:lstStyle/>
                    <a:p>
                      <a:pPr algn="l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DIVI</a:t>
                      </a:r>
                    </a:p>
                    <a:p>
                      <a:pPr algn="l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  <a:p>
                      <a:pPr algn="l"/>
                      <a:r>
                        <a:rPr lang="de-DE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15.11.2020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Änderung </a:t>
                      </a:r>
                    </a:p>
                    <a:p>
                      <a:pPr algn="ctr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zum Vortag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055"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Aktuell 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3.385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182"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Invasiv beatmet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1.923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+47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Inhaltsplatzhalter 1"/>
          <p:cNvSpPr>
            <a:spLocks noGrp="1"/>
          </p:cNvSpPr>
          <p:nvPr>
            <p:ph sz="quarter" idx="13"/>
          </p:nvPr>
        </p:nvSpPr>
        <p:spPr>
          <a:xfrm>
            <a:off x="3771900" y="4126359"/>
            <a:ext cx="5116010" cy="205358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2000" indent="0">
              <a:spcBef>
                <a:spcPts val="600"/>
              </a:spcBef>
              <a:buNone/>
            </a:pPr>
            <a:r>
              <a:rPr lang="de-DE" sz="1600" b="1" dirty="0"/>
              <a:t>Schätzung der Reproduktionszahl (R)</a:t>
            </a:r>
          </a:p>
          <a:p>
            <a:r>
              <a:rPr lang="de-DE" sz="1400" b="1" dirty="0">
                <a:solidFill>
                  <a:srgbClr val="045AA6"/>
                </a:solidFill>
              </a:rPr>
              <a:t>Schätzung der Reproduktionszahl (4-Tage-R): 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>
                <a:solidFill>
                  <a:srgbClr val="FF0000"/>
                </a:solidFill>
              </a:rPr>
              <a:t>16.11.2020: 	1,12 (95%-Prädiktionsintervall: 0,92 – 1,32)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>
                <a:solidFill>
                  <a:srgbClr val="045AA6"/>
                </a:solidFill>
              </a:rPr>
              <a:t>15.11.2020:  1,19 (95% Prädiktionsintervall: 1,01 – 1,43)</a:t>
            </a:r>
          </a:p>
          <a:p>
            <a:pPr>
              <a:spcBef>
                <a:spcPts val="300"/>
              </a:spcBef>
              <a:tabLst>
                <a:tab pos="1704975" algn="l"/>
              </a:tabLst>
            </a:pPr>
            <a:r>
              <a:rPr lang="de-DE" sz="1600" b="1" dirty="0">
                <a:solidFill>
                  <a:srgbClr val="045AA6"/>
                </a:solidFill>
              </a:rPr>
              <a:t>Schätzung eines stabileren R (7-Tage-R):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>
                <a:solidFill>
                  <a:srgbClr val="FF0000"/>
                </a:solidFill>
              </a:rPr>
              <a:t>16.11.2020: </a:t>
            </a:r>
            <a:r>
              <a:rPr lang="sv-SE" sz="1400" b="1" dirty="0">
                <a:solidFill>
                  <a:srgbClr val="FF0000"/>
                </a:solidFill>
              </a:rPr>
              <a:t>0,97 (95%- Prädiktionsintervall: 0,87 – 1,07)</a:t>
            </a:r>
            <a:endParaRPr lang="de-DE" sz="1400" b="1" dirty="0">
              <a:solidFill>
                <a:srgbClr val="FF0000"/>
              </a:solidFill>
            </a:endParaRP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>
                <a:solidFill>
                  <a:srgbClr val="045AA6"/>
                </a:solidFill>
              </a:rPr>
              <a:t>15.11.2020:  </a:t>
            </a:r>
            <a:r>
              <a:rPr lang="sv-SE" sz="1400" b="1" dirty="0">
                <a:solidFill>
                  <a:srgbClr val="045AA6"/>
                </a:solidFill>
              </a:rPr>
              <a:t>1,03 (95% Prädiktionsintervall: 0,93 – 1,15)</a:t>
            </a:r>
            <a:endParaRPr lang="de-DE" sz="1400" b="1" dirty="0">
              <a:solidFill>
                <a:srgbClr val="045AA6"/>
              </a:solidFill>
            </a:endParaRPr>
          </a:p>
          <a:p>
            <a:endParaRPr lang="de-DE" sz="1600" dirty="0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A43E59E5-73EB-472C-B79F-9C0D8C71EA4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64825" y="6622713"/>
            <a:ext cx="1860421" cy="195750"/>
          </a:xfrm>
        </p:spPr>
        <p:txBody>
          <a:bodyPr/>
          <a:lstStyle/>
          <a:p>
            <a:r>
              <a:rPr lang="de-DE" dirty="0"/>
              <a:t>16.11.2020</a:t>
            </a:r>
          </a:p>
        </p:txBody>
      </p:sp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16.11.2020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7311" y="103483"/>
            <a:ext cx="6114342" cy="553998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7-Tage-Inzidenz der Bundesländer nach Berichtsdatum </a:t>
            </a:r>
            <a:r>
              <a:rPr lang="de-DE" sz="1600" dirty="0">
                <a:solidFill>
                  <a:schemeClr val="bg1"/>
                </a:solidFill>
              </a:rPr>
              <a:t>(Datenstand 16.11.2020 0:00 Uhr)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EE6D2D0-68EA-4E72-9A0C-AF08A99F5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11" y="1142998"/>
            <a:ext cx="8741178" cy="499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45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16.11.2020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66413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Geografische Verteilung in Deutschland: 7-Tage-Inzidenz 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704197"/>
              </p:ext>
            </p:extLst>
          </p:nvPr>
        </p:nvGraphicFramePr>
        <p:xfrm>
          <a:off x="236765" y="484709"/>
          <a:ext cx="6784521" cy="1524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0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958"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119.170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47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&gt;25-50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66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&gt;50-100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100-250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250-500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338479"/>
                  </a:ext>
                </a:extLst>
              </a:tr>
            </a:tbl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067138C3-7273-4605-9C7C-3903FFEC7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65" y="2044321"/>
            <a:ext cx="6501003" cy="454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91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246</Words>
  <Application>Microsoft Office PowerPoint</Application>
  <PresentationFormat>Bildschirmpräsentation (4:3)</PresentationFormat>
  <Paragraphs>67</Paragraphs>
  <Slides>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Arial</vt:lpstr>
      <vt:lpstr>Calibri</vt:lpstr>
      <vt:lpstr>ＭＳ 明朝</vt:lpstr>
      <vt:lpstr>Wingdings</vt:lpstr>
      <vt:lpstr>Office-Design</vt:lpstr>
      <vt:lpstr>COVID-19:   Lage National, 16.11.2020  Informationen für den Krisenstab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Steffen, Annika</cp:lastModifiedBy>
  <cp:revision>2936</cp:revision>
  <cp:lastPrinted>2020-08-31T05:46:37Z</cp:lastPrinted>
  <dcterms:created xsi:type="dcterms:W3CDTF">2015-11-02T12:29:13Z</dcterms:created>
  <dcterms:modified xsi:type="dcterms:W3CDTF">2020-11-16T08:33:01Z</dcterms:modified>
</cp:coreProperties>
</file>