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593" r:id="rId10"/>
    <p:sldId id="627" r:id="rId11"/>
    <p:sldId id="623" r:id="rId12"/>
    <p:sldId id="625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3737" autoAdjust="0"/>
  </p:normalViewPr>
  <p:slideViewPr>
    <p:cSldViewPr snapToGrid="0" snapToObjects="1">
      <p:cViewPr varScale="1">
        <p:scale>
          <a:sx n="81" d="100"/>
          <a:sy n="81" d="100"/>
        </p:scale>
        <p:origin x="1517" y="5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-Anstieg noch nicht so deutlich sichtbar, Altersgruppen über 35 etwas anders verteilt;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</a:t>
            </a:r>
            <a:r>
              <a:rPr lang="de-DE"/>
              <a:t>weniger 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Altersgruppen über 14 Jahre sind stark angestiegen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 mit deutlichem Anstieg, auf das Niveau der Grippewellen der Vorjahre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geht wieder leicht zurück, dafür steigt die Zahl der SARI-Fälle in der AG ab 80 Jahre weiter 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32% und hat damit das Maximalniveau aus KW 14/15 wieder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dirty="0"/>
              <a:t>-Anstieg schon fast auf Niveau wie KW13/14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17.11.2020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E3337F-6D86-42B9-9BC5-6984768C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8" y="1859179"/>
            <a:ext cx="8531104" cy="31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45.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413355" y="2119957"/>
            <a:ext cx="93822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6213584" y="2344175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 flipV="1">
            <a:off x="7469611" y="2513452"/>
            <a:ext cx="754252" cy="1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6213584" y="1950680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</p:cNvCxnSpPr>
          <p:nvPr/>
        </p:nvCxnSpPr>
        <p:spPr>
          <a:xfrm flipV="1">
            <a:off x="7413354" y="2737670"/>
            <a:ext cx="754253" cy="207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213584" y="2737670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45.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591977" y="2081038"/>
            <a:ext cx="709379" cy="15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6335951" y="2059500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591978" y="2642957"/>
            <a:ext cx="782333" cy="115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6335951" y="3011740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591978" y="2807605"/>
            <a:ext cx="709378" cy="378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335951" y="2583614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46.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17.11.2020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62D765-B0E1-447F-983C-BA80267F5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2735" r="1875" b="2203"/>
          <a:stretch/>
        </p:blipFill>
        <p:spPr bwMode="auto">
          <a:xfrm>
            <a:off x="972000" y="1165567"/>
            <a:ext cx="7200000" cy="520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46.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17.11.2020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A06B1A-DF11-46F6-B6A1-E29741C56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" t="1679" r="1402" b="3373"/>
          <a:stretch/>
        </p:blipFill>
        <p:spPr>
          <a:xfrm>
            <a:off x="972000" y="1100016"/>
            <a:ext cx="7200000" cy="51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46.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527040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46. KW 2020 bei knapp 1.000 Arzt­konsul­ta­tionen wegen ARE pro 100.000 Einwohner. Auf die Bevölke­rung in Deutschland bezogen entspricht das einer Gesamtzahl von ca. 830.000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BCE72C-BA05-4D63-8385-5A37B4E6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09" y="2554663"/>
            <a:ext cx="4669816" cy="28852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5868B28-B817-4E9A-A127-127A110098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4353"/>
          <a:stretch/>
        </p:blipFill>
        <p:spPr bwMode="auto">
          <a:xfrm>
            <a:off x="268016" y="1336249"/>
            <a:ext cx="3294453" cy="1945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79EF3A4-4492-438B-AE31-2B89938BB270}"/>
              </a:ext>
            </a:extLst>
          </p:cNvPr>
          <p:cNvCxnSpPr>
            <a:cxnSpLocks/>
          </p:cNvCxnSpPr>
          <p:nvPr/>
        </p:nvCxnSpPr>
        <p:spPr>
          <a:xfrm>
            <a:off x="2092751" y="3576362"/>
            <a:ext cx="1469718" cy="637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7A4AEDC-23DA-4266-864E-279E88E27CA8}"/>
              </a:ext>
            </a:extLst>
          </p:cNvPr>
          <p:cNvSpPr txBox="1"/>
          <p:nvPr/>
        </p:nvSpPr>
        <p:spPr>
          <a:xfrm>
            <a:off x="801277" y="3997269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Korrigierte Werte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46.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253090" y="4100539"/>
            <a:ext cx="1217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  <a:p>
            <a:r>
              <a:rPr lang="de-DE" dirty="0">
                <a:solidFill>
                  <a:srgbClr val="00B050"/>
                </a:solidFill>
              </a:rPr>
              <a:t>Korrigiert, </a:t>
            </a:r>
          </a:p>
          <a:p>
            <a:r>
              <a:rPr lang="de-DE" dirty="0">
                <a:solidFill>
                  <a:srgbClr val="00B050"/>
                </a:solidFill>
              </a:rPr>
              <a:t>bis 46. KW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EE1211-A446-45A4-A2D6-ACC69D13C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33" y="3801635"/>
            <a:ext cx="5760000" cy="2821078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4B902C7-E07B-46E1-A6E0-AA36096047D2}"/>
              </a:ext>
            </a:extLst>
          </p:cNvPr>
          <p:cNvCxnSpPr/>
          <p:nvPr/>
        </p:nvCxnSpPr>
        <p:spPr>
          <a:xfrm>
            <a:off x="1842913" y="5073006"/>
            <a:ext cx="532116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17A2EE1-6622-4990-BA46-36E7841EB816}"/>
              </a:ext>
            </a:extLst>
          </p:cNvPr>
          <p:cNvSpPr txBox="1"/>
          <p:nvPr/>
        </p:nvSpPr>
        <p:spPr>
          <a:xfrm>
            <a:off x="7394490" y="1891275"/>
            <a:ext cx="1541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  <a:p>
            <a:r>
              <a:rPr lang="de-DE" dirty="0">
                <a:solidFill>
                  <a:srgbClr val="FF0000"/>
                </a:solidFill>
              </a:rPr>
              <a:t>Alt, bis 45. KW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65D722C-B730-4648-B88B-048F8A7A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33" y="954742"/>
            <a:ext cx="5760000" cy="2821078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0C799E6-8B4C-45C6-95F3-BA3FB358148B}"/>
              </a:ext>
            </a:extLst>
          </p:cNvPr>
          <p:cNvCxnSpPr/>
          <p:nvPr/>
        </p:nvCxnSpPr>
        <p:spPr>
          <a:xfrm>
            <a:off x="1842913" y="2221140"/>
            <a:ext cx="532116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45.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6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45.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8" y="1092915"/>
            <a:ext cx="9170806" cy="55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70245" y="2677858"/>
            <a:ext cx="950562" cy="59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45.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68651" y="2835478"/>
            <a:ext cx="798486" cy="98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>
            <a:off x="2161486" y="3429000"/>
            <a:ext cx="498195" cy="58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45.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92B0A8-03BE-423F-81B7-6EF905C3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3143" y="1673908"/>
            <a:ext cx="7693661" cy="423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Bildschirmpräsentation (4:3)</PresentationFormat>
  <Paragraphs>76</Paragraphs>
  <Slides>12</Slides>
  <Notes>10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17.11.2020</vt:lpstr>
      <vt:lpstr>GrippeWeb bis zur 46. KW 2020 </vt:lpstr>
      <vt:lpstr>GrippeWeb bis zur 46. KW 2020 </vt:lpstr>
      <vt:lpstr>Arbeitsgemeinschaft Influenza ARE-Konsultationen bis zur 46. KW 2020</vt:lpstr>
      <vt:lpstr>Arbeitsgemeinschaft Influenza ARE-Konsultationen bis zur 46.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1839</cp:revision>
  <cp:lastPrinted>2020-05-13T06:04:10Z</cp:lastPrinted>
  <dcterms:created xsi:type="dcterms:W3CDTF">2015-11-02T12:29:13Z</dcterms:created>
  <dcterms:modified xsi:type="dcterms:W3CDTF">2020-11-18T09:31:42Z</dcterms:modified>
</cp:coreProperties>
</file>