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27" r:id="rId2"/>
    <p:sldId id="718" r:id="rId3"/>
    <p:sldId id="570" r:id="rId4"/>
    <p:sldId id="724" r:id="rId5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045AA6"/>
    <a:srgbClr val="367BB8"/>
    <a:srgbClr val="D0D8E8"/>
    <a:srgbClr val="FFFFCC"/>
    <a:srgbClr val="FFCC99"/>
    <a:srgbClr val="4D8AD2"/>
    <a:srgbClr val="66A8DD"/>
    <a:srgbClr val="006EC7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5" autoAdjust="0"/>
    <p:restoredTop sz="92639" autoAdjust="0"/>
  </p:normalViewPr>
  <p:slideViewPr>
    <p:cSldViewPr snapToGrid="0" snapToObjects="1">
      <p:cViewPr varScale="1">
        <p:scale>
          <a:sx n="107" d="100"/>
          <a:sy n="107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S:\Projekte\RKI_nCoV-Lage\3.Kommunikation\3.7.Lageberichte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Datei </a:t>
            </a:r>
            <a:r>
              <a:rPr lang="de-DE" dirty="0" err="1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https://www.destatis.de/DE/Themen/Querschnitt/Corona/Gesellschaft/bevoelkerung-sterbefaelle.html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517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11.11.2020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>
                <a:solidFill>
                  <a:schemeClr val="bg1"/>
                </a:solidFill>
              </a:rPr>
              <a:t>COVID-19: 		Lage National, 20.11.2020</a:t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>Informationen für den Krisenstab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90920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86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7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10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474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Änderung 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20.11.2020;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Bestätigte Fälle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879.564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+23.648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+2,76%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1.058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   + 260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+1,94%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16,4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Anteil 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1,5%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Genesene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ca. 579.100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7-Tage-Inzidenz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r>
                        <a:rPr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239260"/>
              </p:ext>
            </p:extLst>
          </p:nvPr>
        </p:nvGraphicFramePr>
        <p:xfrm>
          <a:off x="265066" y="4960166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0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3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19.11.2020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Aktuell 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3.588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Invasiv beatmet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2.084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20.11.2020: 	0,98 (95%-Prädiktionsintervall: 0,79 – 1,19)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</a:rPr>
              <a:t>19.11.2020:  0,88 (95% Prädiktionsintervall: 0,74 – 1,06)</a:t>
            </a:r>
          </a:p>
          <a:p>
            <a:pPr>
              <a:spcBef>
                <a:spcPts val="300"/>
              </a:spcBef>
              <a:tabLst>
                <a:tab pos="1704975" algn="l"/>
              </a:tabLst>
            </a:pPr>
            <a:r>
              <a:rPr lang="de-DE" sz="1600" b="1" dirty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20.11.2020: </a:t>
            </a:r>
            <a:r>
              <a:rPr lang="sv-SE" sz="1400" b="1" dirty="0">
                <a:solidFill>
                  <a:srgbClr val="FF0000"/>
                </a:solidFill>
              </a:rPr>
              <a:t>1,05 (95%- Prädiktionsintervall: 0,95 -1,18)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</a:rPr>
              <a:t>19.11.2020:  </a:t>
            </a:r>
            <a:r>
              <a:rPr lang="sv-SE" sz="1400" b="1" dirty="0">
                <a:solidFill>
                  <a:srgbClr val="045AA6"/>
                </a:solidFill>
              </a:rPr>
              <a:t>0,99 (95% Prädiktionsintervall: 0,91 – 1,06)</a:t>
            </a:r>
            <a:endParaRPr lang="de-DE" sz="1400" b="1" dirty="0">
              <a:solidFill>
                <a:srgbClr val="045AA6"/>
              </a:solidFill>
            </a:endParaRPr>
          </a:p>
          <a:p>
            <a:endParaRPr lang="de-DE" sz="1600" dirty="0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xmlns="" id="{A43E59E5-73EB-472C-B79F-9C0D8C71EA4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64825" y="6622713"/>
            <a:ext cx="1860421" cy="195750"/>
          </a:xfrm>
        </p:spPr>
        <p:txBody>
          <a:bodyPr/>
          <a:lstStyle/>
          <a:p>
            <a:r>
              <a:rPr lang="de-DE" dirty="0"/>
              <a:t>20.11.2020</a:t>
            </a:r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20.11.2020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der Bundesländer nach Berichtsdatum </a:t>
            </a:r>
            <a:r>
              <a:rPr lang="de-DE" sz="1600" dirty="0">
                <a:solidFill>
                  <a:schemeClr val="bg1"/>
                </a:solidFill>
              </a:rPr>
              <a:t>(Datenstand 20.11.2020 0:00 Uhr)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8499DA35-98FB-4D76-9D72-E0869D8D43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9318"/>
            <a:ext cx="9144000" cy="522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20.11.2020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Geografische Verteilung in Deutschland: 7-Tage-Inzidenz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06499"/>
              </p:ext>
            </p:extLst>
          </p:nvPr>
        </p:nvGraphicFramePr>
        <p:xfrm>
          <a:off x="236765" y="484709"/>
          <a:ext cx="6784521" cy="15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09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1958">
                <a:tc>
                  <a:txBody>
                    <a:bodyPr/>
                    <a:lstStyle/>
                    <a:p>
                      <a:pPr algn="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115.595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100-250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250-500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4338479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C2A53A61-2950-4CA2-9907-7FD96DCFE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65" y="2019228"/>
            <a:ext cx="6380164" cy="450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E4E4A82D-8F69-4DE1-9281-62D92964D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31" y="1022295"/>
            <a:ext cx="7270938" cy="4110530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20.11.2020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Titel 1"/>
          <p:cNvSpPr txBox="1">
            <a:spLocks noGrp="1"/>
          </p:cNvSpPr>
          <p:nvPr>
            <p:ph type="title"/>
          </p:nvPr>
        </p:nvSpPr>
        <p:spPr>
          <a:xfrm>
            <a:off x="194554" y="303589"/>
            <a:ext cx="7013642" cy="307777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Wöchentliche Sterbefallzahlen in Deutschland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36375" y="5145385"/>
            <a:ext cx="840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KW 40 </a:t>
            </a:r>
            <a:r>
              <a:rPr lang="de-DE" dirty="0">
                <a:solidFill>
                  <a:srgbClr val="FF0000"/>
                </a:solidFill>
              </a:rPr>
              <a:t>(Daten bis einschließlich 7.11.2020)</a:t>
            </a:r>
            <a:r>
              <a:rPr lang="de-DE" dirty="0"/>
              <a:t>: 17.093 Todesfälle (+6 zur Vorwoche), ca. 2,8% über dem Durchschnitt der Vorjahre 2016-19 (Nachmeldungen aber noch möglich)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0FED5D6E-9674-4347-AEC3-353D62E7FDD0}"/>
              </a:ext>
            </a:extLst>
          </p:cNvPr>
          <p:cNvSpPr txBox="1"/>
          <p:nvPr/>
        </p:nvSpPr>
        <p:spPr>
          <a:xfrm>
            <a:off x="5073230" y="3259723"/>
            <a:ext cx="2134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Datenstand: KW 40</a:t>
            </a:r>
          </a:p>
        </p:txBody>
      </p:sp>
    </p:spTree>
    <p:extLst>
      <p:ext uri="{BB962C8B-B14F-4D97-AF65-F5344CB8AC3E}">
        <p14:creationId xmlns:p14="http://schemas.microsoft.com/office/powerpoint/2010/main" val="3967883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Bildschirmpräsentation (4:3)</PresentationFormat>
  <Paragraphs>74</Paragraphs>
  <Slides>4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COVID-19:   Lage National, 20.11.2020  Informationen für den Krisenstab</vt:lpstr>
      <vt:lpstr>PowerPoint-Präsentation</vt:lpstr>
      <vt:lpstr>PowerPoint-Präsentation</vt:lpstr>
      <vt:lpstr>Wöchentliche Sterbefallzahlen in Deutschland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Michaela Diercke</cp:lastModifiedBy>
  <cp:revision>2921</cp:revision>
  <cp:lastPrinted>2020-08-31T05:46:37Z</cp:lastPrinted>
  <dcterms:created xsi:type="dcterms:W3CDTF">2015-11-02T12:29:13Z</dcterms:created>
  <dcterms:modified xsi:type="dcterms:W3CDTF">2020-11-20T09:50:29Z</dcterms:modified>
</cp:coreProperties>
</file>