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27" r:id="rId2"/>
    <p:sldId id="718" r:id="rId3"/>
    <p:sldId id="570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045AA6"/>
    <a:srgbClr val="367BB8"/>
    <a:srgbClr val="D0D8E8"/>
    <a:srgbClr val="FFFFCC"/>
    <a:srgbClr val="FFCC99"/>
    <a:srgbClr val="4D8AD2"/>
    <a:srgbClr val="66A8DD"/>
    <a:srgbClr val="006EC7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2639" autoAdjust="0"/>
  </p:normalViewPr>
  <p:slideViewPr>
    <p:cSldViewPr snapToGrid="0" snapToObjects="1">
      <p:cViewPr varScale="1">
        <p:scale>
          <a:sx n="121" d="100"/>
          <a:sy n="121" d="100"/>
        </p:scale>
        <p:origin x="16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23.11.2020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753232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20.11.2020;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929.133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+10.864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+1,17%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1.117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+ 90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+0,64%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1,5%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618.800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940265"/>
              </p:ext>
            </p:extLst>
          </p:nvPr>
        </p:nvGraphicFramePr>
        <p:xfrm>
          <a:off x="265066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22.11.2020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3.709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2.132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23.11.2020: 	1,04 (95%-Prädiktionsintervall: 0,85 – 1,23)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22.11.2020:  1,08 (95% Prädiktionsintervall: 0,88 – 1,28)</a:t>
            </a:r>
          </a:p>
          <a:p>
            <a:pPr>
              <a:spcBef>
                <a:spcPts val="300"/>
              </a:spcBef>
              <a:tabLst>
                <a:tab pos="1704975" algn="l"/>
              </a:tabLst>
            </a:pPr>
            <a:r>
              <a:rPr lang="de-DE" sz="16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23.11.2020: 0</a:t>
            </a:r>
            <a:r>
              <a:rPr lang="sv-SE" sz="1400" b="1" dirty="0">
                <a:solidFill>
                  <a:srgbClr val="FF0000"/>
                </a:solidFill>
              </a:rPr>
              <a:t>,97 (95%- Prädiktionsintervall: 0,88 -1,06)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22.11.2020:  1</a:t>
            </a:r>
            <a:r>
              <a:rPr lang="sv-SE" sz="1400" b="1" dirty="0">
                <a:solidFill>
                  <a:srgbClr val="045AA6"/>
                </a:solidFill>
              </a:rPr>
              <a:t>,03 (95% Prädiktionsintervall: 0,92 – 1,12)</a:t>
            </a:r>
            <a:endParaRPr lang="de-DE" sz="1400" b="1" dirty="0">
              <a:solidFill>
                <a:srgbClr val="045AA6"/>
              </a:solidFill>
            </a:endParaRPr>
          </a:p>
          <a:p>
            <a:endParaRPr lang="de-DE" sz="1600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23.11.2020</a:t>
            </a:r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23.11.2020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23.11.2020 0:00 Uhr)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80650C-B574-4E63-9611-3AC1EB922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11" y="1187332"/>
            <a:ext cx="8549792" cy="48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23.11.2020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77461"/>
              </p:ext>
            </p:extLst>
          </p:nvPr>
        </p:nvGraphicFramePr>
        <p:xfrm>
          <a:off x="236765" y="484709"/>
          <a:ext cx="6784521" cy="152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118.988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38479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AA6BD26-707C-4846-8452-38C753CCF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5" y="2056834"/>
            <a:ext cx="6164317" cy="43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Bildschirmpräsentation (4:3)</PresentationFormat>
  <Paragraphs>66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ＭＳ 明朝</vt:lpstr>
      <vt:lpstr>Wingdings</vt:lpstr>
      <vt:lpstr>Office-Design</vt:lpstr>
      <vt:lpstr>COVID-19:   Lage National, 23.11.2020  Informationen für den Krisenstab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Dudareva, Sandra</cp:lastModifiedBy>
  <cp:revision>2923</cp:revision>
  <cp:lastPrinted>2020-08-31T05:46:37Z</cp:lastPrinted>
  <dcterms:created xsi:type="dcterms:W3CDTF">2015-11-02T12:29:13Z</dcterms:created>
  <dcterms:modified xsi:type="dcterms:W3CDTF">2020-11-23T08:13:38Z</dcterms:modified>
</cp:coreProperties>
</file>