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4" r:id="rId2"/>
    <p:sldId id="599" r:id="rId3"/>
    <p:sldId id="365" r:id="rId4"/>
    <p:sldId id="383" r:id="rId5"/>
    <p:sldId id="594" r:id="rId6"/>
    <p:sldId id="593" r:id="rId7"/>
    <p:sldId id="595" r:id="rId8"/>
    <p:sldId id="596" r:id="rId9"/>
    <p:sldId id="597" r:id="rId10"/>
    <p:sldId id="598" r:id="rId11"/>
    <p:sldId id="59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1717" autoAdjust="0"/>
  </p:normalViewPr>
  <p:slideViewPr>
    <p:cSldViewPr>
      <p:cViewPr varScale="1">
        <p:scale>
          <a:sx n="80" d="100"/>
          <a:sy n="80" d="100"/>
        </p:scale>
        <p:origin x="-7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https://www.who.int/publications/m/item/weekly-epidemiological-update---24-november-2020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https://www.ecdc.europa.eu/sites/default/files/documents/covid-forecasts-modelling-november-2020.pdf 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covid-forecasts-modelling-november-202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821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59.307.493 </a:t>
            </a:r>
            <a:r>
              <a:rPr lang="de-DE" sz="2400" b="1" dirty="0">
                <a:solidFill>
                  <a:schemeClr val="tx2"/>
                </a:solidFill>
              </a:rPr>
              <a:t>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1.397.672 Todesfälle (</a:t>
            </a:r>
            <a:r>
              <a:rPr lang="de-DE" sz="2400" b="1" dirty="0" smtClean="0">
                <a:solidFill>
                  <a:schemeClr val="tx2"/>
                </a:solidFill>
              </a:rPr>
              <a:t>2,36%)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24.11.2020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69348"/>
              </p:ext>
            </p:extLst>
          </p:nvPr>
        </p:nvGraphicFramePr>
        <p:xfrm>
          <a:off x="107504" y="1744702"/>
          <a:ext cx="8928992" cy="471763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12.420.872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1.215.386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9.177.840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1.431.795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6.087.608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211.144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2.138.828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167.815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2.144.660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153.427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876.333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142.545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1.527.495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-22,84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942.687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866.821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93601" y="219998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22963" y="6926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0187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1470" y="992216"/>
            <a:ext cx="8741060" cy="5877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Europa</a:t>
            </a:r>
            <a:r>
              <a:rPr lang="de-DE" sz="1800" dirty="0"/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Weiterhin größter Anteil mit der neuen Fälle und der Todesfälle in den letzten 7 Tagen, Zahl der Neuinfektionen insgesamt etwas rückläufig, Todesfälle im Vergleich zur Vorwoche weiterhin ansteigend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de-DE" sz="1600" dirty="0" smtClean="0"/>
              <a:t>ECDC Modellierungen vom 23.11</a:t>
            </a:r>
            <a:r>
              <a:rPr lang="de-DE" sz="1600" dirty="0"/>
              <a:t>.: </a:t>
            </a:r>
            <a:r>
              <a:rPr lang="de-DE" sz="1600" dirty="0" smtClean="0"/>
              <a:t>Maßnahmen sind in einigen Länder nicht ausreichend. Die Lockerung deren vor Weihnachten könnte einen erneuten Anstieg der tägl. Fallzahlen bedeuten.</a:t>
            </a:r>
            <a:endParaRPr lang="de-DE" sz="1600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338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52513"/>
            <a:ext cx="8048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" y="379027"/>
            <a:ext cx="7723130" cy="32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69360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</a:t>
            </a:r>
            <a:r>
              <a:rPr lang="de-DE" sz="1000" i="1" dirty="0" smtClean="0">
                <a:solidFill>
                  <a:prstClr val="black"/>
                </a:solidFill>
              </a:rPr>
              <a:t>24.11.2020</a:t>
            </a:r>
            <a:endParaRPr lang="de-DE" sz="10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37492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0527" y="39014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9044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82632"/>
              </p:ext>
            </p:extLst>
          </p:nvPr>
        </p:nvGraphicFramePr>
        <p:xfrm>
          <a:off x="46726" y="4189463"/>
          <a:ext cx="1428930" cy="8877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Marokko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79865"/>
              </p:ext>
            </p:extLst>
          </p:nvPr>
        </p:nvGraphicFramePr>
        <p:xfrm>
          <a:off x="3696072" y="4207753"/>
          <a:ext cx="1596008" cy="1832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61538"/>
              </p:ext>
            </p:extLst>
          </p:nvPr>
        </p:nvGraphicFramePr>
        <p:xfrm>
          <a:off x="5486275" y="4215974"/>
          <a:ext cx="1382713" cy="21926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Arabische Emirate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41557"/>
              </p:ext>
            </p:extLst>
          </p:nvPr>
        </p:nvGraphicFramePr>
        <p:xfrm>
          <a:off x="46726" y="5711052"/>
          <a:ext cx="1428930" cy="6769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510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07941" y="2185262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07199"/>
              </p:ext>
            </p:extLst>
          </p:nvPr>
        </p:nvGraphicFramePr>
        <p:xfrm>
          <a:off x="7306996" y="2710565"/>
          <a:ext cx="1707669" cy="380389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Aserbaidschan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6449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Weißrussland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71600" y="3481263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81 Länder/Territorien mit einer 7-Tages-Inzidenz &gt;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4380"/>
              </p:ext>
            </p:extLst>
          </p:nvPr>
        </p:nvGraphicFramePr>
        <p:xfrm>
          <a:off x="1763688" y="4201889"/>
          <a:ext cx="1828176" cy="17545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4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3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(NL Teil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24.11.2020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73100"/>
              </p:ext>
            </p:extLst>
          </p:nvPr>
        </p:nvGraphicFramePr>
        <p:xfrm>
          <a:off x="323528" y="742628"/>
          <a:ext cx="2808312" cy="57492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58" y="1268760"/>
            <a:ext cx="575443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203859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201285" y="793877"/>
            <a:ext cx="8802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Ziel</a:t>
            </a:r>
            <a:r>
              <a:rPr lang="de-DE" dirty="0" smtClean="0"/>
              <a:t>: Bedarf an Krankenhaus- und ITS-Betten zu veranschaulichen.</a:t>
            </a:r>
          </a:p>
          <a:p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Basisszenario: Status quo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Bekämpfungsmaßnahmen von Anfang November werden weitergeführt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Alternatives Szenario: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Reduzierung der Kontakte wie am 01.04.2020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Aufhebung der Maßnahmen, die in Oktober/November eingeführt wurden, vor Weihnachten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www.ecdc.europa.eu/sites/default/files/documents/covid-forecasts-modelling-november-2020.pdf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364685" cy="2736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13956"/>
            <a:ext cx="68961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38875"/>
            <a:ext cx="6543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3"/>
          <a:stretch/>
        </p:blipFill>
        <p:spPr bwMode="auto">
          <a:xfrm>
            <a:off x="219531" y="548681"/>
            <a:ext cx="8704938" cy="65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115616" y="609329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1. Tägl. Bestätigte Fälle, 2. Tägl. Krankenhausbelegung, 3. Tägl. ITS-Belegung, 4. Tägl. Todesfälle, 5. Tägl. Krankenhausneuzugänge, 6. Tägl. ITS-Neuzugänge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99409"/>
            <a:ext cx="7696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3"/>
          <a:stretch/>
        </p:blipFill>
        <p:spPr bwMode="auto">
          <a:xfrm>
            <a:off x="219531" y="548681"/>
            <a:ext cx="8704938" cy="65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1115616" y="609329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1. Tägl. Bestätigte Fälle, 2. Tägl. Krankenhausbelegung, 3. Tägl. ITS-Belegung, 4. Tägl. Todesfälle, 5. Tägl. Krankenhausneuzugänge, 6. Tägl. ITS-Neuzugänge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65351"/>
            <a:ext cx="7562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93601" y="219998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Aktualisierte Projektion von COVID-19 in der EU/EWR </a:t>
            </a:r>
            <a:r>
              <a:rPr lang="de-DE" sz="2400" dirty="0" smtClean="0"/>
              <a:t>und UK, 23.11.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22963" y="6926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1" y="908720"/>
            <a:ext cx="8797057" cy="36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4938905"/>
            <a:ext cx="859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Nur Länder berücksichtigt, die im Oktober und November Maßnahmen (wieder-) eingeführt 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Von anderen Mitgliedstaaten kann erwartet werden, dass sie den prognostizierten Basistrend fortsetzen.</a:t>
            </a:r>
          </a:p>
        </p:txBody>
      </p:sp>
    </p:spTree>
    <p:extLst>
      <p:ext uri="{BB962C8B-B14F-4D97-AF65-F5344CB8AC3E}">
        <p14:creationId xmlns:p14="http://schemas.microsoft.com/office/powerpoint/2010/main" val="37187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712</Words>
  <Application>Microsoft Office PowerPoint</Application>
  <PresentationFormat>Bildschirmpräsentation (4:3)</PresentationFormat>
  <Paragraphs>312</Paragraphs>
  <Slides>11</Slides>
  <Notes>11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1340</cp:revision>
  <dcterms:created xsi:type="dcterms:W3CDTF">2020-04-16T05:25:18Z</dcterms:created>
  <dcterms:modified xsi:type="dcterms:W3CDTF">2020-11-25T10:29:12Z</dcterms:modified>
</cp:coreProperties>
</file>