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83" r:id="rId2"/>
    <p:sldId id="297" r:id="rId3"/>
    <p:sldId id="292" r:id="rId4"/>
    <p:sldId id="295" r:id="rId5"/>
    <p:sldId id="29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61" autoAdjust="0"/>
    <p:restoredTop sz="88689" autoAdjust="0"/>
  </p:normalViewPr>
  <p:slideViewPr>
    <p:cSldViewPr>
      <p:cViewPr varScale="1">
        <p:scale>
          <a:sx n="59" d="100"/>
          <a:sy n="59" d="100"/>
        </p:scale>
        <p:origin x="1470"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7D80D1-345D-4A22-86A7-B68020FB16BD}" type="datetimeFigureOut">
              <a:rPr lang="en-GB" smtClean="0"/>
              <a:t>25/11/2020</a:t>
            </a:fld>
            <a:endParaRPr lang="en-GB"/>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EE3ABF-76B4-404A-87F4-A6B5F678EC15}" type="slidenum">
              <a:rPr lang="en-GB" smtClean="0"/>
              <a:t>‹Nr.›</a:t>
            </a:fld>
            <a:endParaRPr lang="en-GB"/>
          </a:p>
        </p:txBody>
      </p:sp>
    </p:spTree>
    <p:extLst>
      <p:ext uri="{BB962C8B-B14F-4D97-AF65-F5344CB8AC3E}">
        <p14:creationId xmlns:p14="http://schemas.microsoft.com/office/powerpoint/2010/main" val="2176904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Rechteck 6"/>
          <p:cNvSpPr/>
          <p:nvPr userDrawn="1"/>
        </p:nvSpPr>
        <p:spPr>
          <a:xfrm>
            <a:off x="0" y="1384875"/>
            <a:ext cx="8752360" cy="4355538"/>
          </a:xfrm>
          <a:prstGeom prst="rect">
            <a:avLst/>
          </a:prstGeom>
          <a:solidFill>
            <a:srgbClr val="045AA6"/>
          </a:solidFill>
          <a:ln>
            <a:no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defTabSz="457200"/>
            <a:endParaRPr lang="de-DE">
              <a:solidFill>
                <a:prstClr val="white"/>
              </a:solidFill>
            </a:endParaRPr>
          </a:p>
        </p:txBody>
      </p:sp>
      <p:sp>
        <p:nvSpPr>
          <p:cNvPr id="9" name="Textfeld 8"/>
          <p:cNvSpPr txBox="1"/>
          <p:nvPr userDrawn="1"/>
        </p:nvSpPr>
        <p:spPr>
          <a:xfrm>
            <a:off x="3624352" y="2264791"/>
            <a:ext cx="5124112" cy="2678578"/>
          </a:xfrm>
          <a:prstGeom prst="rect">
            <a:avLst/>
          </a:prstGeom>
          <a:solidFill>
            <a:srgbClr val="367BB8"/>
          </a:solidFill>
          <a:ln>
            <a:no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648000" tIns="234000" rIns="684000" bIns="450000" numCol="1" spcCol="0" rtlCol="0" fromWordArt="0" anchor="ctr" anchorCtr="0" forceAA="0" compatLnSpc="1">
            <a:prstTxWarp prst="textNoShape">
              <a:avLst/>
            </a:prstTxWarp>
            <a:noAutofit/>
          </a:bodyPr>
          <a:lstStyle/>
          <a:p>
            <a:pPr defTabSz="457200">
              <a:lnSpc>
                <a:spcPts val="1200"/>
              </a:lnSpc>
              <a:spcAft>
                <a:spcPts val="600"/>
              </a:spcAft>
            </a:pPr>
            <a:endParaRPr lang="de-DE" sz="2800" dirty="0">
              <a:solidFill>
                <a:srgbClr val="FFFFFF"/>
              </a:solidFill>
              <a:ea typeface="ＭＳ 明朝"/>
              <a:cs typeface="Calibri"/>
            </a:endParaRPr>
          </a:p>
        </p:txBody>
      </p:sp>
      <p:sp>
        <p:nvSpPr>
          <p:cNvPr id="2" name="Titel 1"/>
          <p:cNvSpPr>
            <a:spLocks noGrp="1"/>
          </p:cNvSpPr>
          <p:nvPr>
            <p:ph type="ctrTitle"/>
          </p:nvPr>
        </p:nvSpPr>
        <p:spPr>
          <a:xfrm>
            <a:off x="3934890" y="2267305"/>
            <a:ext cx="4504844" cy="1548940"/>
          </a:xfrm>
        </p:spPr>
        <p:txBody>
          <a:bodyPr lIns="252000" tIns="252000" rIns="252000" bIns="108000" anchor="t" anchorCtr="0">
            <a:noAutofit/>
          </a:bodyPr>
          <a:lstStyle>
            <a:lvl1pPr algn="l">
              <a:defRPr sz="2200" b="1" i="0">
                <a:solidFill>
                  <a:schemeClr val="bg1"/>
                </a:solidFill>
              </a:defRPr>
            </a:lvl1pPr>
          </a:lstStyle>
          <a:p>
            <a:r>
              <a:rPr lang="de-DE" dirty="0"/>
              <a:t>Mastertitelformat bearbeiten</a:t>
            </a:r>
          </a:p>
        </p:txBody>
      </p:sp>
      <p:cxnSp>
        <p:nvCxnSpPr>
          <p:cNvPr id="11" name="Gerade Verbindung 10"/>
          <p:cNvCxnSpPr/>
          <p:nvPr userDrawn="1"/>
        </p:nvCxnSpPr>
        <p:spPr>
          <a:xfrm>
            <a:off x="3934890" y="2015660"/>
            <a:ext cx="0" cy="3160410"/>
          </a:xfrm>
          <a:prstGeom prst="line">
            <a:avLst/>
          </a:prstGeom>
          <a:ln>
            <a:solidFill>
              <a:schemeClr val="bg1"/>
            </a:solid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2">
            <a:schemeClr val="accent1"/>
          </a:lnRef>
          <a:fillRef idx="0">
            <a:schemeClr val="accent1"/>
          </a:fillRef>
          <a:effectRef idx="1">
            <a:schemeClr val="accent1"/>
          </a:effectRef>
          <a:fontRef idx="minor">
            <a:schemeClr val="tx1"/>
          </a:fontRef>
        </p:style>
      </p:cxnSp>
      <p:cxnSp>
        <p:nvCxnSpPr>
          <p:cNvPr id="12" name="Gerade Verbindung 11"/>
          <p:cNvCxnSpPr/>
          <p:nvPr userDrawn="1"/>
        </p:nvCxnSpPr>
        <p:spPr>
          <a:xfrm>
            <a:off x="8439734" y="2009669"/>
            <a:ext cx="0" cy="3166401"/>
          </a:xfrm>
          <a:prstGeom prst="line">
            <a:avLst/>
          </a:prstGeom>
          <a:ln>
            <a:solidFill>
              <a:schemeClr val="bg1"/>
            </a:solid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2">
            <a:schemeClr val="accent1"/>
          </a:lnRef>
          <a:fillRef idx="0">
            <a:schemeClr val="accent1"/>
          </a:fillRef>
          <a:effectRef idx="1">
            <a:schemeClr val="accent1"/>
          </a:effectRef>
          <a:fontRef idx="minor">
            <a:schemeClr val="tx1"/>
          </a:fontRef>
        </p:style>
      </p:cxnSp>
      <p:sp>
        <p:nvSpPr>
          <p:cNvPr id="14" name="Rechteck 13"/>
          <p:cNvSpPr/>
          <p:nvPr userDrawn="1"/>
        </p:nvSpPr>
        <p:spPr>
          <a:xfrm>
            <a:off x="8748464" y="2267304"/>
            <a:ext cx="395537" cy="2676064"/>
          </a:xfrm>
          <a:prstGeom prst="rect">
            <a:avLst/>
          </a:prstGeom>
          <a:solidFill>
            <a:srgbClr val="689CCA"/>
          </a:solidFill>
          <a:ln>
            <a:no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defTabSz="457200"/>
            <a:endParaRPr lang="de-DE">
              <a:solidFill>
                <a:prstClr val="white"/>
              </a:solidFill>
            </a:endParaRPr>
          </a:p>
        </p:txBody>
      </p:sp>
      <p:sp>
        <p:nvSpPr>
          <p:cNvPr id="15" name="Bildplatzhalter 14"/>
          <p:cNvSpPr>
            <a:spLocks noGrp="1"/>
          </p:cNvSpPr>
          <p:nvPr>
            <p:ph type="pic" sz="quarter" idx="13"/>
          </p:nvPr>
        </p:nvSpPr>
        <p:spPr>
          <a:xfrm>
            <a:off x="0" y="1384300"/>
            <a:ext cx="3319463" cy="4356100"/>
          </a:xfrm>
        </p:spPr>
        <p:txBody>
          <a:bodyPr/>
          <a:lstStyle/>
          <a:p>
            <a:endParaRPr lang="de-DE"/>
          </a:p>
        </p:txBody>
      </p:sp>
      <p:sp>
        <p:nvSpPr>
          <p:cNvPr id="16" name="Rechteck 15"/>
          <p:cNvSpPr/>
          <p:nvPr userDrawn="1"/>
        </p:nvSpPr>
        <p:spPr>
          <a:xfrm>
            <a:off x="89647" y="6432176"/>
            <a:ext cx="8658817" cy="42582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de-DE">
              <a:solidFill>
                <a:prstClr val="white"/>
              </a:solidFill>
            </a:endParaRPr>
          </a:p>
        </p:txBody>
      </p:sp>
      <p:sp>
        <p:nvSpPr>
          <p:cNvPr id="17" name="Textplatzhalter 16"/>
          <p:cNvSpPr>
            <a:spLocks noGrp="1"/>
          </p:cNvSpPr>
          <p:nvPr>
            <p:ph type="body" sz="quarter" idx="14"/>
          </p:nvPr>
        </p:nvSpPr>
        <p:spPr>
          <a:xfrm>
            <a:off x="3935413" y="3816244"/>
            <a:ext cx="4503737" cy="1127125"/>
          </a:xfrm>
        </p:spPr>
        <p:txBody>
          <a:bodyPr lIns="252000" tIns="108000" rIns="252000" bIns="252000" anchor="b" anchorCtr="0">
            <a:noAutofit/>
          </a:bodyPr>
          <a:lstStyle>
            <a:lvl1pPr marL="0" indent="0">
              <a:lnSpc>
                <a:spcPts val="2200"/>
              </a:lnSpc>
              <a:spcBef>
                <a:spcPts val="0"/>
              </a:spcBef>
              <a:buNone/>
              <a:defRPr sz="1800">
                <a:solidFill>
                  <a:schemeClr val="bg1"/>
                </a:solidFill>
              </a:defRPr>
            </a:lvl1pPr>
            <a:lvl2pPr marL="457200" indent="0">
              <a:buNone/>
              <a:defRPr>
                <a:solidFill>
                  <a:srgbClr val="FFFFFF"/>
                </a:solidFill>
              </a:defRPr>
            </a:lvl2pPr>
            <a:lvl3pPr marL="914400" indent="0">
              <a:buNone/>
              <a:defRPr>
                <a:solidFill>
                  <a:srgbClr val="FFFFFF"/>
                </a:solidFill>
              </a:defRPr>
            </a:lvl3pPr>
            <a:lvl4pPr marL="1371600" indent="0">
              <a:buNone/>
              <a:defRPr>
                <a:solidFill>
                  <a:srgbClr val="FFFFFF"/>
                </a:solidFill>
              </a:defRPr>
            </a:lvl4pPr>
            <a:lvl5pPr marL="1828800" indent="0">
              <a:buNone/>
              <a:defRPr>
                <a:solidFill>
                  <a:srgbClr val="FFFFFF"/>
                </a:solidFill>
              </a:defRPr>
            </a:lvl5pPr>
          </a:lstStyle>
          <a:p>
            <a:pPr lvl="0"/>
            <a:r>
              <a:rPr lang="de-DE" dirty="0"/>
              <a:t>Mastertextformat bearbeiten</a:t>
            </a:r>
          </a:p>
        </p:txBody>
      </p:sp>
    </p:spTree>
    <p:extLst>
      <p:ext uri="{BB962C8B-B14F-4D97-AF65-F5344CB8AC3E}">
        <p14:creationId xmlns:p14="http://schemas.microsoft.com/office/powerpoint/2010/main" val="1325311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_Standardfoto">
    <p:spTree>
      <p:nvGrpSpPr>
        <p:cNvPr id="1" name=""/>
        <p:cNvGrpSpPr/>
        <p:nvPr/>
      </p:nvGrpSpPr>
      <p:grpSpPr>
        <a:xfrm>
          <a:off x="0" y="0"/>
          <a:ext cx="0" cy="0"/>
          <a:chOff x="0" y="0"/>
          <a:chExt cx="0" cy="0"/>
        </a:xfrm>
      </p:grpSpPr>
      <p:pic>
        <p:nvPicPr>
          <p:cNvPr id="14" name="Bild 13" descr="PPT_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80" y="1384875"/>
            <a:ext cx="8746484" cy="4358640"/>
          </a:xfrm>
          <a:prstGeom prst="rect">
            <a:avLst/>
          </a:prstGeom>
        </p:spPr>
      </p:pic>
      <p:sp>
        <p:nvSpPr>
          <p:cNvPr id="21" name="Textfeld 20"/>
          <p:cNvSpPr txBox="1"/>
          <p:nvPr userDrawn="1"/>
        </p:nvSpPr>
        <p:spPr>
          <a:xfrm>
            <a:off x="3624352" y="2264791"/>
            <a:ext cx="5124112" cy="2678578"/>
          </a:xfrm>
          <a:prstGeom prst="rect">
            <a:avLst/>
          </a:prstGeom>
          <a:solidFill>
            <a:srgbClr val="367BB8"/>
          </a:solidFill>
          <a:ln>
            <a:no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252000" tIns="234000" rIns="252000" bIns="450000" numCol="1" spcCol="0" rtlCol="0" fromWordArt="0" anchor="ctr" anchorCtr="0" forceAA="0" compatLnSpc="1">
            <a:prstTxWarp prst="textNoShape">
              <a:avLst/>
            </a:prstTxWarp>
            <a:noAutofit/>
          </a:bodyPr>
          <a:lstStyle/>
          <a:p>
            <a:pPr defTabSz="457200">
              <a:lnSpc>
                <a:spcPts val="1200"/>
              </a:lnSpc>
              <a:spcAft>
                <a:spcPts val="600"/>
              </a:spcAft>
            </a:pPr>
            <a:endParaRPr lang="de-DE" sz="2800" dirty="0">
              <a:solidFill>
                <a:srgbClr val="FFFFFF"/>
              </a:solidFill>
              <a:ea typeface="ＭＳ 明朝"/>
              <a:cs typeface="Calibri"/>
            </a:endParaRPr>
          </a:p>
        </p:txBody>
      </p:sp>
      <p:cxnSp>
        <p:nvCxnSpPr>
          <p:cNvPr id="23" name="Gerade Verbindung 22"/>
          <p:cNvCxnSpPr/>
          <p:nvPr userDrawn="1"/>
        </p:nvCxnSpPr>
        <p:spPr>
          <a:xfrm>
            <a:off x="3934890" y="2015660"/>
            <a:ext cx="0" cy="3160410"/>
          </a:xfrm>
          <a:prstGeom prst="line">
            <a:avLst/>
          </a:prstGeom>
          <a:ln>
            <a:solidFill>
              <a:schemeClr val="bg1"/>
            </a:solid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2">
            <a:schemeClr val="accent1"/>
          </a:lnRef>
          <a:fillRef idx="0">
            <a:schemeClr val="accent1"/>
          </a:fillRef>
          <a:effectRef idx="1">
            <a:schemeClr val="accent1"/>
          </a:effectRef>
          <a:fontRef idx="minor">
            <a:schemeClr val="tx1"/>
          </a:fontRef>
        </p:style>
      </p:cxnSp>
      <p:cxnSp>
        <p:nvCxnSpPr>
          <p:cNvPr id="24" name="Gerade Verbindung 23"/>
          <p:cNvCxnSpPr/>
          <p:nvPr userDrawn="1"/>
        </p:nvCxnSpPr>
        <p:spPr>
          <a:xfrm>
            <a:off x="8439734" y="2009669"/>
            <a:ext cx="0" cy="3166401"/>
          </a:xfrm>
          <a:prstGeom prst="line">
            <a:avLst/>
          </a:prstGeom>
          <a:ln>
            <a:solidFill>
              <a:schemeClr val="bg1"/>
            </a:solid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2">
            <a:schemeClr val="accent1"/>
          </a:lnRef>
          <a:fillRef idx="0">
            <a:schemeClr val="accent1"/>
          </a:fillRef>
          <a:effectRef idx="1">
            <a:schemeClr val="accent1"/>
          </a:effectRef>
          <a:fontRef idx="minor">
            <a:schemeClr val="tx1"/>
          </a:fontRef>
        </p:style>
      </p:cxnSp>
      <p:sp>
        <p:nvSpPr>
          <p:cNvPr id="25" name="Rechteck 24"/>
          <p:cNvSpPr/>
          <p:nvPr userDrawn="1"/>
        </p:nvSpPr>
        <p:spPr>
          <a:xfrm>
            <a:off x="8748464" y="2267304"/>
            <a:ext cx="395537" cy="2676064"/>
          </a:xfrm>
          <a:prstGeom prst="rect">
            <a:avLst/>
          </a:prstGeom>
          <a:solidFill>
            <a:srgbClr val="689CCA"/>
          </a:solidFill>
          <a:ln>
            <a:noFill/>
          </a:ln>
          <a:effectLst/>
          <a:extLst>
            <a:ext uri="{FAA26D3D-D897-4be2-8F04-BA451C77F1D7}">
              <ma14:placeholderFlag xmlns="" xmlns:ma14="http://schemas.microsoft.com/office/mac/drawingml/2011/main"/>
            </a:ext>
            <a:ext uri="{C572A759-6A51-4108-AA02-DFA0A04FC94B}">
              <ma14:wrappingTextBoxFlag xmlns="" xmlns:ma14="http://schemas.microsoft.com/office/mac/drawingml/2011/main"/>
            </a:ext>
          </a:ex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defTabSz="457200"/>
            <a:endParaRPr lang="de-DE">
              <a:solidFill>
                <a:prstClr val="white"/>
              </a:solidFill>
            </a:endParaRPr>
          </a:p>
        </p:txBody>
      </p:sp>
      <p:sp>
        <p:nvSpPr>
          <p:cNvPr id="2" name="Rechteck 1"/>
          <p:cNvSpPr/>
          <p:nvPr userDrawn="1"/>
        </p:nvSpPr>
        <p:spPr>
          <a:xfrm>
            <a:off x="89647" y="6432176"/>
            <a:ext cx="8658817" cy="42582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de-DE">
              <a:solidFill>
                <a:prstClr val="white"/>
              </a:solidFill>
            </a:endParaRPr>
          </a:p>
        </p:txBody>
      </p:sp>
      <p:sp>
        <p:nvSpPr>
          <p:cNvPr id="10" name="Titel 1"/>
          <p:cNvSpPr>
            <a:spLocks noGrp="1"/>
          </p:cNvSpPr>
          <p:nvPr>
            <p:ph type="ctrTitle"/>
          </p:nvPr>
        </p:nvSpPr>
        <p:spPr>
          <a:xfrm>
            <a:off x="3934890" y="2267305"/>
            <a:ext cx="4504844" cy="1548940"/>
          </a:xfrm>
        </p:spPr>
        <p:txBody>
          <a:bodyPr lIns="252000" tIns="252000" rIns="252000" bIns="108000" anchor="t" anchorCtr="0">
            <a:noAutofit/>
          </a:bodyPr>
          <a:lstStyle>
            <a:lvl1pPr algn="l">
              <a:defRPr sz="2200" b="1" i="0">
                <a:solidFill>
                  <a:schemeClr val="bg1"/>
                </a:solidFill>
              </a:defRPr>
            </a:lvl1pPr>
          </a:lstStyle>
          <a:p>
            <a:r>
              <a:rPr lang="de-DE" dirty="0"/>
              <a:t>Mastertitelformat bearbeiten</a:t>
            </a:r>
          </a:p>
        </p:txBody>
      </p:sp>
      <p:sp>
        <p:nvSpPr>
          <p:cNvPr id="11" name="Textplatzhalter 16"/>
          <p:cNvSpPr>
            <a:spLocks noGrp="1"/>
          </p:cNvSpPr>
          <p:nvPr>
            <p:ph type="body" sz="quarter" idx="14"/>
          </p:nvPr>
        </p:nvSpPr>
        <p:spPr>
          <a:xfrm>
            <a:off x="3935413" y="3816244"/>
            <a:ext cx="4503737" cy="1127125"/>
          </a:xfrm>
        </p:spPr>
        <p:txBody>
          <a:bodyPr lIns="252000" tIns="108000" rIns="252000" bIns="252000" anchor="b" anchorCtr="0">
            <a:noAutofit/>
          </a:bodyPr>
          <a:lstStyle>
            <a:lvl1pPr marL="0" indent="0">
              <a:lnSpc>
                <a:spcPts val="2200"/>
              </a:lnSpc>
              <a:spcBef>
                <a:spcPts val="0"/>
              </a:spcBef>
              <a:buNone/>
              <a:defRPr sz="1800">
                <a:solidFill>
                  <a:schemeClr val="bg1"/>
                </a:solidFill>
              </a:defRPr>
            </a:lvl1pPr>
            <a:lvl2pPr marL="457200" indent="0">
              <a:buNone/>
              <a:defRPr>
                <a:solidFill>
                  <a:srgbClr val="FFFFFF"/>
                </a:solidFill>
              </a:defRPr>
            </a:lvl2pPr>
            <a:lvl3pPr marL="914400" indent="0">
              <a:buNone/>
              <a:defRPr>
                <a:solidFill>
                  <a:srgbClr val="FFFFFF"/>
                </a:solidFill>
              </a:defRPr>
            </a:lvl3pPr>
            <a:lvl4pPr marL="1371600" indent="0">
              <a:buNone/>
              <a:defRPr>
                <a:solidFill>
                  <a:srgbClr val="FFFFFF"/>
                </a:solidFill>
              </a:defRPr>
            </a:lvl4pPr>
            <a:lvl5pPr marL="1828800" indent="0">
              <a:buNone/>
              <a:defRPr>
                <a:solidFill>
                  <a:srgbClr val="FFFFFF"/>
                </a:solidFill>
              </a:defRPr>
            </a:lvl5pPr>
          </a:lstStyle>
          <a:p>
            <a:pPr lvl="0"/>
            <a:r>
              <a:rPr lang="de-DE" dirty="0"/>
              <a:t>Mastertextformat bearbeiten</a:t>
            </a:r>
          </a:p>
        </p:txBody>
      </p:sp>
    </p:spTree>
    <p:extLst>
      <p:ext uri="{BB962C8B-B14F-4D97-AF65-F5344CB8AC3E}">
        <p14:creationId xmlns:p14="http://schemas.microsoft.com/office/powerpoint/2010/main" val="566897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t>02.11.15</a:t>
            </a:r>
          </a:p>
        </p:txBody>
      </p:sp>
      <p:sp>
        <p:nvSpPr>
          <p:cNvPr id="5" name="Fußzeilenplatzhalter 4"/>
          <p:cNvSpPr>
            <a:spLocks noGrp="1"/>
          </p:cNvSpPr>
          <p:nvPr>
            <p:ph type="ftr" sz="quarter" idx="11"/>
          </p:nvPr>
        </p:nvSpPr>
        <p:spPr/>
        <p:txBody>
          <a:bodyPr/>
          <a:lstStyle/>
          <a:p>
            <a:r>
              <a:rPr lang="de-DE"/>
              <a:t>Lorem ipsum dolor sit</a:t>
            </a:r>
          </a:p>
        </p:txBody>
      </p:sp>
      <p:sp>
        <p:nvSpPr>
          <p:cNvPr id="6" name="Foliennummernplatzhalter 5"/>
          <p:cNvSpPr>
            <a:spLocks noGrp="1"/>
          </p:cNvSpPr>
          <p:nvPr>
            <p:ph type="sldNum" sz="quarter" idx="12"/>
          </p:nvPr>
        </p:nvSpPr>
        <p:spPr/>
        <p:txBody>
          <a:bodyPr/>
          <a:lstStyle/>
          <a:p>
            <a:fld id="{162A217B-ED1C-D84B-8478-63C77FA79618}" type="slidenum">
              <a:rPr lang="de-DE" smtClean="0"/>
              <a:pPr/>
              <a:t>‹Nr.›</a:t>
            </a:fld>
            <a:endParaRPr lang="de-DE"/>
          </a:p>
        </p:txBody>
      </p:sp>
      <p:sp>
        <p:nvSpPr>
          <p:cNvPr id="18" name="Inhaltsplatzhalter 9"/>
          <p:cNvSpPr>
            <a:spLocks noGrp="1"/>
          </p:cNvSpPr>
          <p:nvPr>
            <p:ph sz="quarter" idx="13"/>
          </p:nvPr>
        </p:nvSpPr>
        <p:spPr>
          <a:xfrm>
            <a:off x="457200" y="1710633"/>
            <a:ext cx="7983646" cy="4507846"/>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Titelplatzhalter 1"/>
          <p:cNvSpPr>
            <a:spLocks noGrp="1"/>
          </p:cNvSpPr>
          <p:nvPr>
            <p:ph type="title"/>
          </p:nvPr>
        </p:nvSpPr>
        <p:spPr>
          <a:xfrm>
            <a:off x="457200" y="836265"/>
            <a:ext cx="7983646" cy="874368"/>
          </a:xfrm>
          <a:prstGeom prst="rect">
            <a:avLst/>
          </a:prstGeom>
        </p:spPr>
        <p:txBody>
          <a:bodyPr vert="horz" lIns="0" tIns="0" rIns="0" bIns="0" rtlCol="0" anchor="ctr" anchorCtr="0">
            <a:noAutofit/>
          </a:bodyPr>
          <a:lstStyle/>
          <a:p>
            <a:r>
              <a:rPr lang="de-DE" dirty="0"/>
              <a:t>Mastertitelformat bearbeiten</a:t>
            </a:r>
          </a:p>
        </p:txBody>
      </p:sp>
    </p:spTree>
    <p:extLst>
      <p:ext uri="{BB962C8B-B14F-4D97-AF65-F5344CB8AC3E}">
        <p14:creationId xmlns:p14="http://schemas.microsoft.com/office/powerpoint/2010/main" val="99421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p>
            <a:r>
              <a:rPr lang="de-DE"/>
              <a:t>02.11.15</a:t>
            </a:r>
          </a:p>
        </p:txBody>
      </p:sp>
      <p:sp>
        <p:nvSpPr>
          <p:cNvPr id="4" name="Fußzeilenplatzhalter 3"/>
          <p:cNvSpPr>
            <a:spLocks noGrp="1"/>
          </p:cNvSpPr>
          <p:nvPr>
            <p:ph type="ftr" sz="quarter" idx="11"/>
          </p:nvPr>
        </p:nvSpPr>
        <p:spPr/>
        <p:txBody>
          <a:bodyPr/>
          <a:lstStyle/>
          <a:p>
            <a:r>
              <a:rPr lang="de-DE"/>
              <a:t>Lorem ipsum dolor sit</a:t>
            </a:r>
          </a:p>
        </p:txBody>
      </p:sp>
      <p:sp>
        <p:nvSpPr>
          <p:cNvPr id="5" name="Foliennummernplatzhalter 4"/>
          <p:cNvSpPr>
            <a:spLocks noGrp="1"/>
          </p:cNvSpPr>
          <p:nvPr>
            <p:ph type="sldNum" sz="quarter" idx="12"/>
          </p:nvPr>
        </p:nvSpPr>
        <p:spPr/>
        <p:txBody>
          <a:bodyPr/>
          <a:lstStyle/>
          <a:p>
            <a:fld id="{162A217B-ED1C-D84B-8478-63C77FA79618}" type="slidenum">
              <a:rPr lang="de-DE" smtClean="0"/>
              <a:pPr/>
              <a:t>‹Nr.›</a:t>
            </a:fld>
            <a:endParaRPr lang="de-DE"/>
          </a:p>
        </p:txBody>
      </p:sp>
      <p:sp>
        <p:nvSpPr>
          <p:cNvPr id="7" name="Titelplatzhalter 1"/>
          <p:cNvSpPr>
            <a:spLocks noGrp="1"/>
          </p:cNvSpPr>
          <p:nvPr>
            <p:ph type="title"/>
          </p:nvPr>
        </p:nvSpPr>
        <p:spPr>
          <a:xfrm>
            <a:off x="457200" y="836265"/>
            <a:ext cx="7983646" cy="874368"/>
          </a:xfrm>
          <a:prstGeom prst="rect">
            <a:avLst/>
          </a:prstGeom>
        </p:spPr>
        <p:txBody>
          <a:bodyPr vert="horz" lIns="0" tIns="0" rIns="0" bIns="0" rtlCol="0" anchor="ctr" anchorCtr="0">
            <a:noAutofit/>
          </a:bodyPr>
          <a:lstStyle/>
          <a:p>
            <a:r>
              <a:rPr lang="de-DE" dirty="0"/>
              <a:t>Mastertitelformat bearbeiten</a:t>
            </a:r>
          </a:p>
        </p:txBody>
      </p:sp>
    </p:spTree>
    <p:extLst>
      <p:ext uri="{BB962C8B-B14F-4D97-AF65-F5344CB8AC3E}">
        <p14:creationId xmlns:p14="http://schemas.microsoft.com/office/powerpoint/2010/main" val="2369749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02.11.15</a:t>
            </a:r>
          </a:p>
        </p:txBody>
      </p:sp>
      <p:sp>
        <p:nvSpPr>
          <p:cNvPr id="3" name="Fußzeilenplatzhalter 2"/>
          <p:cNvSpPr>
            <a:spLocks noGrp="1"/>
          </p:cNvSpPr>
          <p:nvPr>
            <p:ph type="ftr" sz="quarter" idx="11"/>
          </p:nvPr>
        </p:nvSpPr>
        <p:spPr/>
        <p:txBody>
          <a:bodyPr/>
          <a:lstStyle/>
          <a:p>
            <a:r>
              <a:rPr lang="de-DE"/>
              <a:t>Lorem ipsum dolor sit</a:t>
            </a:r>
          </a:p>
        </p:txBody>
      </p:sp>
      <p:sp>
        <p:nvSpPr>
          <p:cNvPr id="4" name="Foliennummernplatzhalter 3"/>
          <p:cNvSpPr>
            <a:spLocks noGrp="1"/>
          </p:cNvSpPr>
          <p:nvPr>
            <p:ph type="sldNum" sz="quarter" idx="12"/>
          </p:nvPr>
        </p:nvSpPr>
        <p:spPr/>
        <p:txBody>
          <a:bodyPr/>
          <a:lstStyle/>
          <a:p>
            <a:fld id="{162A217B-ED1C-D84B-8478-63C77FA79618}" type="slidenum">
              <a:rPr lang="de-DE" smtClean="0"/>
              <a:pPr/>
              <a:t>‹Nr.›</a:t>
            </a:fld>
            <a:endParaRPr lang="de-DE"/>
          </a:p>
        </p:txBody>
      </p:sp>
    </p:spTree>
    <p:extLst>
      <p:ext uri="{BB962C8B-B14F-4D97-AF65-F5344CB8AC3E}">
        <p14:creationId xmlns:p14="http://schemas.microsoft.com/office/powerpoint/2010/main" val="3405705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Mastertitelformat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umsplatzhalter 4"/>
          <p:cNvSpPr>
            <a:spLocks noGrp="1"/>
          </p:cNvSpPr>
          <p:nvPr>
            <p:ph type="dt" sz="half" idx="10"/>
          </p:nvPr>
        </p:nvSpPr>
        <p:spPr/>
        <p:txBody>
          <a:bodyPr/>
          <a:lstStyle/>
          <a:p>
            <a:r>
              <a:rPr lang="de-DE"/>
              <a:t>02.11.15</a:t>
            </a:r>
          </a:p>
        </p:txBody>
      </p:sp>
      <p:sp>
        <p:nvSpPr>
          <p:cNvPr id="6" name="Fußzeilenplatzhalter 5"/>
          <p:cNvSpPr>
            <a:spLocks noGrp="1"/>
          </p:cNvSpPr>
          <p:nvPr>
            <p:ph type="ftr" sz="quarter" idx="11"/>
          </p:nvPr>
        </p:nvSpPr>
        <p:spPr/>
        <p:txBody>
          <a:bodyPr/>
          <a:lstStyle/>
          <a:p>
            <a:r>
              <a:rPr lang="de-DE"/>
              <a:t>Lorem ipsum dolor sit</a:t>
            </a:r>
          </a:p>
        </p:txBody>
      </p:sp>
      <p:sp>
        <p:nvSpPr>
          <p:cNvPr id="7" name="Foliennummernplatzhalter 6"/>
          <p:cNvSpPr>
            <a:spLocks noGrp="1"/>
          </p:cNvSpPr>
          <p:nvPr>
            <p:ph type="sldNum" sz="quarter" idx="12"/>
          </p:nvPr>
        </p:nvSpPr>
        <p:spPr/>
        <p:txBody>
          <a:bodyPr/>
          <a:lstStyle/>
          <a:p>
            <a:fld id="{162A217B-ED1C-D84B-8478-63C77FA79618}" type="slidenum">
              <a:rPr lang="de-DE" smtClean="0"/>
              <a:pPr/>
              <a:t>‹Nr.›</a:t>
            </a:fld>
            <a:endParaRPr lang="de-DE"/>
          </a:p>
        </p:txBody>
      </p:sp>
    </p:spTree>
    <p:extLst>
      <p:ext uri="{BB962C8B-B14F-4D97-AF65-F5344CB8AC3E}">
        <p14:creationId xmlns:p14="http://schemas.microsoft.com/office/powerpoint/2010/main" val="1327323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Vertikaler Textplatzhalt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a:t>02.11.15</a:t>
            </a:r>
          </a:p>
        </p:txBody>
      </p:sp>
      <p:sp>
        <p:nvSpPr>
          <p:cNvPr id="5" name="Fußzeilenplatzhalter 4"/>
          <p:cNvSpPr>
            <a:spLocks noGrp="1"/>
          </p:cNvSpPr>
          <p:nvPr>
            <p:ph type="ftr" sz="quarter" idx="11"/>
          </p:nvPr>
        </p:nvSpPr>
        <p:spPr/>
        <p:txBody>
          <a:bodyPr/>
          <a:lstStyle/>
          <a:p>
            <a:r>
              <a:rPr lang="de-DE"/>
              <a:t>Lorem ipsum dolor sit</a:t>
            </a:r>
          </a:p>
        </p:txBody>
      </p:sp>
      <p:sp>
        <p:nvSpPr>
          <p:cNvPr id="6" name="Foliennummernplatzhalter 5"/>
          <p:cNvSpPr>
            <a:spLocks noGrp="1"/>
          </p:cNvSpPr>
          <p:nvPr>
            <p:ph type="sldNum" sz="quarter" idx="12"/>
          </p:nvPr>
        </p:nvSpPr>
        <p:spPr/>
        <p:txBody>
          <a:bodyPr/>
          <a:lstStyle/>
          <a:p>
            <a:fld id="{162A217B-ED1C-D84B-8478-63C77FA79618}" type="slidenum">
              <a:rPr lang="de-DE" smtClean="0"/>
              <a:pPr/>
              <a:t>‹Nr.›</a:t>
            </a:fld>
            <a:endParaRPr lang="de-DE"/>
          </a:p>
        </p:txBody>
      </p:sp>
    </p:spTree>
    <p:extLst>
      <p:ext uri="{BB962C8B-B14F-4D97-AF65-F5344CB8AC3E}">
        <p14:creationId xmlns:p14="http://schemas.microsoft.com/office/powerpoint/2010/main" val="3847314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Mastertitelformat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a:t>02.11.15</a:t>
            </a:r>
          </a:p>
        </p:txBody>
      </p:sp>
      <p:sp>
        <p:nvSpPr>
          <p:cNvPr id="5" name="Fußzeilenplatzhalter 4"/>
          <p:cNvSpPr>
            <a:spLocks noGrp="1"/>
          </p:cNvSpPr>
          <p:nvPr>
            <p:ph type="ftr" sz="quarter" idx="11"/>
          </p:nvPr>
        </p:nvSpPr>
        <p:spPr/>
        <p:txBody>
          <a:bodyPr/>
          <a:lstStyle/>
          <a:p>
            <a:r>
              <a:rPr lang="de-DE"/>
              <a:t>Lorem ipsum dolor sit</a:t>
            </a:r>
          </a:p>
        </p:txBody>
      </p:sp>
      <p:sp>
        <p:nvSpPr>
          <p:cNvPr id="6" name="Foliennummernplatzhalter 5"/>
          <p:cNvSpPr>
            <a:spLocks noGrp="1"/>
          </p:cNvSpPr>
          <p:nvPr>
            <p:ph type="sldNum" sz="quarter" idx="12"/>
          </p:nvPr>
        </p:nvSpPr>
        <p:spPr/>
        <p:txBody>
          <a:bodyPr/>
          <a:lstStyle/>
          <a:p>
            <a:fld id="{162A217B-ED1C-D84B-8478-63C77FA79618}" type="slidenum">
              <a:rPr lang="de-DE" smtClean="0"/>
              <a:pPr/>
              <a:t>‹Nr.›</a:t>
            </a:fld>
            <a:endParaRPr lang="de-DE"/>
          </a:p>
        </p:txBody>
      </p:sp>
    </p:spTree>
    <p:extLst>
      <p:ext uri="{BB962C8B-B14F-4D97-AF65-F5344CB8AC3E}">
        <p14:creationId xmlns:p14="http://schemas.microsoft.com/office/powerpoint/2010/main" val="146671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tif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836265"/>
            <a:ext cx="7983646" cy="874368"/>
          </a:xfrm>
          <a:prstGeom prst="rect">
            <a:avLst/>
          </a:prstGeom>
        </p:spPr>
        <p:txBody>
          <a:bodyPr vert="horz" lIns="0" tIns="0" rIns="0" bIns="0" rtlCol="0" anchor="ctr" anchorCtr="0">
            <a:noAutofit/>
          </a:bodyPr>
          <a:lstStyle/>
          <a:p>
            <a:r>
              <a:rPr lang="de-DE" dirty="0"/>
              <a:t>Mastertitelformat bearbeiten</a:t>
            </a:r>
          </a:p>
        </p:txBody>
      </p:sp>
      <p:sp>
        <p:nvSpPr>
          <p:cNvPr id="3" name="Textplatzhalter 2"/>
          <p:cNvSpPr>
            <a:spLocks noGrp="1"/>
          </p:cNvSpPr>
          <p:nvPr>
            <p:ph type="body" idx="1"/>
          </p:nvPr>
        </p:nvSpPr>
        <p:spPr>
          <a:xfrm>
            <a:off x="457200" y="1710633"/>
            <a:ext cx="7983646" cy="4507846"/>
          </a:xfrm>
          <a:prstGeom prst="rect">
            <a:avLst/>
          </a:prstGeom>
        </p:spPr>
        <p:txBody>
          <a:bodyPr vert="horz" lIns="0" tIns="0" rIns="0" bIns="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564825" y="6356350"/>
            <a:ext cx="1860421" cy="365125"/>
          </a:xfrm>
          <a:prstGeom prst="rect">
            <a:avLst/>
          </a:prstGeom>
        </p:spPr>
        <p:txBody>
          <a:bodyPr vert="horz" lIns="0" tIns="45720" rIns="0" bIns="45720" rtlCol="0" anchor="ctr"/>
          <a:lstStyle>
            <a:lvl1pPr algn="l">
              <a:defRPr sz="1200">
                <a:solidFill>
                  <a:srgbClr val="045AA6"/>
                </a:solidFill>
              </a:defRPr>
            </a:lvl1pPr>
          </a:lstStyle>
          <a:p>
            <a:pPr defTabSz="457200"/>
            <a:r>
              <a:rPr lang="de-DE"/>
              <a:t>02.11.15</a:t>
            </a:r>
            <a:endParaRPr lang="de-DE" dirty="0"/>
          </a:p>
        </p:txBody>
      </p:sp>
      <p:sp>
        <p:nvSpPr>
          <p:cNvPr id="5" name="Fußzeilenplatzhalter 4"/>
          <p:cNvSpPr>
            <a:spLocks noGrp="1"/>
          </p:cNvSpPr>
          <p:nvPr>
            <p:ph type="ftr" sz="quarter" idx="3"/>
          </p:nvPr>
        </p:nvSpPr>
        <p:spPr>
          <a:xfrm>
            <a:off x="2699792" y="6356350"/>
            <a:ext cx="2895600" cy="365125"/>
          </a:xfrm>
          <a:prstGeom prst="rect">
            <a:avLst/>
          </a:prstGeom>
        </p:spPr>
        <p:txBody>
          <a:bodyPr vert="horz" lIns="0" tIns="45720" rIns="0" bIns="45720" rtlCol="0" anchor="ctr"/>
          <a:lstStyle>
            <a:lvl1pPr algn="l">
              <a:defRPr sz="1200">
                <a:solidFill>
                  <a:srgbClr val="045AA6"/>
                </a:solidFill>
              </a:defRPr>
            </a:lvl1pPr>
          </a:lstStyle>
          <a:p>
            <a:pPr defTabSz="457200"/>
            <a:r>
              <a:rPr lang="de-DE"/>
              <a:t>Lorem ipsum dolor sit</a:t>
            </a:r>
            <a:endParaRPr lang="de-DE" dirty="0"/>
          </a:p>
        </p:txBody>
      </p:sp>
      <p:sp>
        <p:nvSpPr>
          <p:cNvPr id="6" name="Foliennummernplatzhalter 5"/>
          <p:cNvSpPr>
            <a:spLocks noGrp="1"/>
          </p:cNvSpPr>
          <p:nvPr>
            <p:ph type="sldNum" sz="quarter" idx="4"/>
          </p:nvPr>
        </p:nvSpPr>
        <p:spPr>
          <a:xfrm>
            <a:off x="7942862" y="6356350"/>
            <a:ext cx="496872" cy="365125"/>
          </a:xfrm>
          <a:prstGeom prst="rect">
            <a:avLst/>
          </a:prstGeom>
        </p:spPr>
        <p:txBody>
          <a:bodyPr vert="horz" lIns="0" tIns="45720" rIns="0" bIns="45720" rtlCol="0" anchor="ctr"/>
          <a:lstStyle>
            <a:lvl1pPr algn="ctr">
              <a:defRPr sz="1200">
                <a:solidFill>
                  <a:srgbClr val="045AA6"/>
                </a:solidFill>
              </a:defRPr>
            </a:lvl1pPr>
          </a:lstStyle>
          <a:p>
            <a:pPr defTabSz="457200"/>
            <a:fld id="{162A217B-ED1C-D84B-8478-63C77FA79618}" type="slidenum">
              <a:rPr lang="de-DE" smtClean="0"/>
              <a:pPr defTabSz="457200"/>
              <a:t>‹Nr.›</a:t>
            </a:fld>
            <a:endParaRPr lang="de-DE" dirty="0"/>
          </a:p>
        </p:txBody>
      </p:sp>
      <p:pic>
        <p:nvPicPr>
          <p:cNvPr id="7" name="Bild 6"/>
          <p:cNvPicPr/>
          <p:nvPr userDrawn="1"/>
        </p:nvPicPr>
        <p:blipFill>
          <a:blip r:embed="rId10" cstate="print">
            <a:alphaModFix/>
            <a:extLst>
              <a:ext uri="{28A0092B-C50C-407E-A947-70E740481C1C}">
                <a14:useLocalDpi xmlns:a14="http://schemas.microsoft.com/office/drawing/2010/main" val="0"/>
              </a:ext>
            </a:extLst>
          </a:blip>
          <a:stretch>
            <a:fillRect/>
          </a:stretch>
        </p:blipFill>
        <p:spPr>
          <a:xfrm>
            <a:off x="6761837" y="326665"/>
            <a:ext cx="2054800" cy="595685"/>
          </a:xfrm>
          <a:prstGeom prst="rect">
            <a:avLst/>
          </a:prstGeom>
          <a:extLst>
            <a:ext uri="{FAA26D3D-D897-4be2-8F04-BA451C77F1D7}">
              <ma14:placeholderFlag xmlns="" xmlns:ma14="http://schemas.microsoft.com/office/mac/drawingml/2011/main"/>
            </a:ext>
          </a:extLst>
        </p:spPr>
      </p:pic>
      <p:grpSp>
        <p:nvGrpSpPr>
          <p:cNvPr id="19" name="Gruppierung 18"/>
          <p:cNvGrpSpPr/>
          <p:nvPr userDrawn="1"/>
        </p:nvGrpSpPr>
        <p:grpSpPr>
          <a:xfrm>
            <a:off x="457200" y="6458251"/>
            <a:ext cx="7996881" cy="424726"/>
            <a:chOff x="457200" y="6356350"/>
            <a:chExt cx="7996881" cy="526628"/>
          </a:xfrm>
        </p:grpSpPr>
        <p:cxnSp>
          <p:nvCxnSpPr>
            <p:cNvPr id="12" name="Gerade Verbindung 11"/>
            <p:cNvCxnSpPr/>
            <p:nvPr userDrawn="1"/>
          </p:nvCxnSpPr>
          <p:spPr>
            <a:xfrm>
              <a:off x="7931996" y="6381328"/>
              <a:ext cx="0" cy="501650"/>
            </a:xfrm>
            <a:prstGeom prst="line">
              <a:avLst/>
            </a:prstGeom>
            <a:ln w="6350"/>
            <a:effectLst/>
          </p:spPr>
          <p:style>
            <a:lnRef idx="2">
              <a:schemeClr val="accent1"/>
            </a:lnRef>
            <a:fillRef idx="0">
              <a:schemeClr val="accent1"/>
            </a:fillRef>
            <a:effectRef idx="1">
              <a:schemeClr val="accent1"/>
            </a:effectRef>
            <a:fontRef idx="minor">
              <a:schemeClr val="tx1"/>
            </a:fontRef>
          </p:style>
        </p:cxnSp>
        <p:cxnSp>
          <p:nvCxnSpPr>
            <p:cNvPr id="13" name="Gerade Verbindung 12"/>
            <p:cNvCxnSpPr/>
            <p:nvPr userDrawn="1"/>
          </p:nvCxnSpPr>
          <p:spPr>
            <a:xfrm>
              <a:off x="2594239" y="6366707"/>
              <a:ext cx="0" cy="501650"/>
            </a:xfrm>
            <a:prstGeom prst="line">
              <a:avLst/>
            </a:prstGeom>
            <a:ln w="6350"/>
            <a:effectLst/>
          </p:spPr>
          <p:style>
            <a:lnRef idx="2">
              <a:schemeClr val="accent1"/>
            </a:lnRef>
            <a:fillRef idx="0">
              <a:schemeClr val="accent1"/>
            </a:fillRef>
            <a:effectRef idx="1">
              <a:schemeClr val="accent1"/>
            </a:effectRef>
            <a:fontRef idx="minor">
              <a:schemeClr val="tx1"/>
            </a:fontRef>
          </p:style>
        </p:cxnSp>
        <p:cxnSp>
          <p:nvCxnSpPr>
            <p:cNvPr id="14" name="Gerade Verbindung 13"/>
            <p:cNvCxnSpPr/>
            <p:nvPr userDrawn="1"/>
          </p:nvCxnSpPr>
          <p:spPr>
            <a:xfrm>
              <a:off x="457200" y="6356350"/>
              <a:ext cx="0" cy="501650"/>
            </a:xfrm>
            <a:prstGeom prst="line">
              <a:avLst/>
            </a:prstGeom>
            <a:ln w="6350"/>
            <a:effectLst/>
          </p:spPr>
          <p:style>
            <a:lnRef idx="2">
              <a:schemeClr val="accent1"/>
            </a:lnRef>
            <a:fillRef idx="0">
              <a:schemeClr val="accent1"/>
            </a:fillRef>
            <a:effectRef idx="1">
              <a:schemeClr val="accent1"/>
            </a:effectRef>
            <a:fontRef idx="minor">
              <a:schemeClr val="tx1"/>
            </a:fontRef>
          </p:style>
        </p:cxnSp>
        <p:cxnSp>
          <p:nvCxnSpPr>
            <p:cNvPr id="16" name="Gerade Verbindung 15"/>
            <p:cNvCxnSpPr/>
            <p:nvPr userDrawn="1"/>
          </p:nvCxnSpPr>
          <p:spPr>
            <a:xfrm>
              <a:off x="8454081" y="6381328"/>
              <a:ext cx="0" cy="501650"/>
            </a:xfrm>
            <a:prstGeom prst="line">
              <a:avLst/>
            </a:prstGeom>
            <a:ln w="6350"/>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9451905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ftr="0" dt="0"/>
  <p:txStyles>
    <p:titleStyle>
      <a:lvl1pPr algn="l" defTabSz="457200" rtl="0" eaLnBrk="1" latinLnBrk="0" hangingPunct="1">
        <a:lnSpc>
          <a:spcPct val="100000"/>
        </a:lnSpc>
        <a:spcBef>
          <a:spcPct val="0"/>
        </a:spcBef>
        <a:buNone/>
        <a:defRPr sz="2600" b="1" kern="1200">
          <a:solidFill>
            <a:srgbClr val="045AA6"/>
          </a:solidFill>
          <a:latin typeface="+mj-lt"/>
          <a:ea typeface="+mj-ea"/>
          <a:cs typeface="+mj-cs"/>
        </a:defRPr>
      </a:lvl1pPr>
    </p:titleStyle>
    <p:bodyStyle>
      <a:lvl1pPr marL="342900" indent="-342900" algn="l" defTabSz="457200" rtl="0" eaLnBrk="1" latinLnBrk="0" hangingPunct="1">
        <a:spcBef>
          <a:spcPts val="432"/>
        </a:spcBef>
        <a:buClr>
          <a:srgbClr val="045AA6"/>
        </a:buClr>
        <a:buFont typeface="Wingdings" charset="2"/>
        <a:buChar char="§"/>
        <a:defRPr sz="2200" kern="1200">
          <a:solidFill>
            <a:schemeClr val="tx1"/>
          </a:solidFill>
          <a:latin typeface="+mn-lt"/>
          <a:ea typeface="+mn-ea"/>
          <a:cs typeface="+mn-cs"/>
        </a:defRPr>
      </a:lvl1pPr>
      <a:lvl2pPr marL="742950" indent="-285750" algn="l" defTabSz="457200" rtl="0" eaLnBrk="1" latinLnBrk="0" hangingPunct="1">
        <a:spcBef>
          <a:spcPts val="432"/>
        </a:spcBef>
        <a:buClr>
          <a:srgbClr val="045AA6"/>
        </a:buClr>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ts val="432"/>
        </a:spcBef>
        <a:buClr>
          <a:srgbClr val="045AA6"/>
        </a:buClr>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ts val="432"/>
        </a:spcBef>
        <a:buClr>
          <a:srgbClr val="045AA6"/>
        </a:buClr>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ts val="432"/>
        </a:spcBef>
        <a:buClr>
          <a:srgbClr val="045AA6"/>
        </a:buClr>
        <a:buFont typeface="Wingdings" charset="2"/>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162A217B-ED1C-D84B-8478-63C77FA79618}" type="slidenum">
              <a:rPr lang="de-DE" smtClean="0"/>
              <a:pPr/>
              <a:t>1</a:t>
            </a:fld>
            <a:endParaRPr lang="de-DE"/>
          </a:p>
        </p:txBody>
      </p:sp>
      <p:sp>
        <p:nvSpPr>
          <p:cNvPr id="4" name="Titel 3"/>
          <p:cNvSpPr>
            <a:spLocks noGrp="1"/>
          </p:cNvSpPr>
          <p:nvPr>
            <p:ph type="title"/>
          </p:nvPr>
        </p:nvSpPr>
        <p:spPr>
          <a:xfrm>
            <a:off x="543372" y="610416"/>
            <a:ext cx="8579296" cy="874368"/>
          </a:xfrm>
        </p:spPr>
        <p:txBody>
          <a:bodyPr/>
          <a:lstStyle/>
          <a:p>
            <a:r>
              <a:rPr lang="de-DE" dirty="0"/>
              <a:t>Anzahl der Testungen und </a:t>
            </a:r>
            <a:r>
              <a:rPr lang="de-DE" dirty="0" err="1"/>
              <a:t>Positivenanteile</a:t>
            </a:r>
            <a:br>
              <a:rPr lang="de-DE" dirty="0"/>
            </a:br>
            <a:r>
              <a:rPr lang="de-DE" dirty="0"/>
              <a:t>pro Woche – bundesweit - </a:t>
            </a:r>
            <a:r>
              <a:rPr lang="de-DE" sz="2000" dirty="0"/>
              <a:t>Datenstand 24.11.2020</a:t>
            </a:r>
            <a:endParaRPr lang="de-DE" dirty="0"/>
          </a:p>
        </p:txBody>
      </p:sp>
      <p:pic>
        <p:nvPicPr>
          <p:cNvPr id="8" name="Picture">
            <a:extLst>
              <a:ext uri="{FF2B5EF4-FFF2-40B4-BE49-F238E27FC236}">
                <a16:creationId xmlns:a16="http://schemas.microsoft.com/office/drawing/2014/main" id="{512963D0-BB39-44F7-915F-F28A07AE6778}"/>
              </a:ext>
            </a:extLst>
          </p:cNvPr>
          <p:cNvPicPr>
            <a:picLocks noGrp="1"/>
          </p:cNvPicPr>
          <p:nvPr>
            <p:ph sz="quarter" idx="13"/>
          </p:nvPr>
        </p:nvPicPr>
        <p:blipFill>
          <a:blip r:embed="rId2"/>
          <a:stretch>
            <a:fillRect/>
          </a:stretch>
        </p:blipFill>
        <p:spPr bwMode="auto">
          <a:xfrm>
            <a:off x="745641" y="1907377"/>
            <a:ext cx="7406655" cy="4114808"/>
          </a:xfrm>
          <a:prstGeom prst="rect">
            <a:avLst/>
          </a:prstGeom>
          <a:noFill/>
          <a:ln w="9525">
            <a:noFill/>
            <a:headEnd/>
            <a:tailEnd/>
          </a:ln>
        </p:spPr>
      </p:pic>
    </p:spTree>
    <p:extLst>
      <p:ext uri="{BB962C8B-B14F-4D97-AF65-F5344CB8AC3E}">
        <p14:creationId xmlns:p14="http://schemas.microsoft.com/office/powerpoint/2010/main" val="2178017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E0D22CD7-7037-458F-BAE6-8B2959C877D7}"/>
              </a:ext>
            </a:extLst>
          </p:cNvPr>
          <p:cNvSpPr>
            <a:spLocks noGrp="1"/>
          </p:cNvSpPr>
          <p:nvPr>
            <p:ph type="sldNum" sz="quarter" idx="12"/>
          </p:nvPr>
        </p:nvSpPr>
        <p:spPr/>
        <p:txBody>
          <a:bodyPr/>
          <a:lstStyle/>
          <a:p>
            <a:fld id="{162A217B-ED1C-D84B-8478-63C77FA79618}" type="slidenum">
              <a:rPr lang="de-DE" smtClean="0"/>
              <a:pPr/>
              <a:t>2</a:t>
            </a:fld>
            <a:endParaRPr lang="de-DE"/>
          </a:p>
        </p:txBody>
      </p:sp>
      <p:sp>
        <p:nvSpPr>
          <p:cNvPr id="4" name="Titel 3">
            <a:extLst>
              <a:ext uri="{FF2B5EF4-FFF2-40B4-BE49-F238E27FC236}">
                <a16:creationId xmlns:a16="http://schemas.microsoft.com/office/drawing/2014/main" id="{55F911B8-F7E4-44D8-BA4E-919DC3EE1AA0}"/>
              </a:ext>
            </a:extLst>
          </p:cNvPr>
          <p:cNvSpPr>
            <a:spLocks noGrp="1"/>
          </p:cNvSpPr>
          <p:nvPr>
            <p:ph type="title"/>
          </p:nvPr>
        </p:nvSpPr>
        <p:spPr/>
        <p:txBody>
          <a:bodyPr/>
          <a:lstStyle/>
          <a:p>
            <a:r>
              <a:rPr lang="de-DE" dirty="0"/>
              <a:t>Testverzug – </a:t>
            </a:r>
            <a:r>
              <a:rPr lang="de-DE" sz="2000" dirty="0"/>
              <a:t>Datenstand 24.11.2020</a:t>
            </a:r>
            <a:endParaRPr lang="de-DE" dirty="0"/>
          </a:p>
        </p:txBody>
      </p:sp>
      <p:pic>
        <p:nvPicPr>
          <p:cNvPr id="8" name="Picture">
            <a:extLst>
              <a:ext uri="{FF2B5EF4-FFF2-40B4-BE49-F238E27FC236}">
                <a16:creationId xmlns:a16="http://schemas.microsoft.com/office/drawing/2014/main" id="{C8AF45A8-E0F2-42C1-82CC-72F0194B6BB1}"/>
              </a:ext>
            </a:extLst>
          </p:cNvPr>
          <p:cNvPicPr>
            <a:picLocks noGrp="1"/>
          </p:cNvPicPr>
          <p:nvPr>
            <p:ph sz="quarter" idx="13"/>
          </p:nvPr>
        </p:nvPicPr>
        <p:blipFill>
          <a:blip r:embed="rId2"/>
          <a:stretch>
            <a:fillRect/>
          </a:stretch>
        </p:blipFill>
        <p:spPr bwMode="auto">
          <a:xfrm>
            <a:off x="745641" y="1907377"/>
            <a:ext cx="7406655" cy="4114808"/>
          </a:xfrm>
          <a:prstGeom prst="rect">
            <a:avLst/>
          </a:prstGeom>
          <a:noFill/>
          <a:ln w="9525">
            <a:noFill/>
            <a:headEnd/>
            <a:tailEnd/>
          </a:ln>
        </p:spPr>
      </p:pic>
    </p:spTree>
    <p:extLst>
      <p:ext uri="{BB962C8B-B14F-4D97-AF65-F5344CB8AC3E}">
        <p14:creationId xmlns:p14="http://schemas.microsoft.com/office/powerpoint/2010/main" val="3429791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FB0A7666-F9F6-49B6-971A-0A1D3BF0CF1B}"/>
              </a:ext>
            </a:extLst>
          </p:cNvPr>
          <p:cNvSpPr>
            <a:spLocks noGrp="1"/>
          </p:cNvSpPr>
          <p:nvPr>
            <p:ph type="sldNum" sz="quarter" idx="12"/>
          </p:nvPr>
        </p:nvSpPr>
        <p:spPr/>
        <p:txBody>
          <a:bodyPr/>
          <a:lstStyle/>
          <a:p>
            <a:fld id="{162A217B-ED1C-D84B-8478-63C77FA79618}" type="slidenum">
              <a:rPr lang="de-DE" smtClean="0"/>
              <a:pPr/>
              <a:t>3</a:t>
            </a:fld>
            <a:endParaRPr lang="de-DE"/>
          </a:p>
        </p:txBody>
      </p:sp>
      <p:sp>
        <p:nvSpPr>
          <p:cNvPr id="4" name="Titel 3">
            <a:extLst>
              <a:ext uri="{FF2B5EF4-FFF2-40B4-BE49-F238E27FC236}">
                <a16:creationId xmlns:a16="http://schemas.microsoft.com/office/drawing/2014/main" id="{7768EB38-D98F-429E-8B6B-FCA35C3889EF}"/>
              </a:ext>
            </a:extLst>
          </p:cNvPr>
          <p:cNvSpPr>
            <a:spLocks noGrp="1"/>
          </p:cNvSpPr>
          <p:nvPr>
            <p:ph type="title"/>
          </p:nvPr>
        </p:nvSpPr>
        <p:spPr/>
        <p:txBody>
          <a:bodyPr/>
          <a:lstStyle/>
          <a:p>
            <a:r>
              <a:rPr lang="de-DE" dirty="0" err="1"/>
              <a:t>Positivenanteile</a:t>
            </a:r>
            <a:r>
              <a:rPr lang="de-DE" dirty="0"/>
              <a:t> nach Altersgruppe und Kalenderwoche - </a:t>
            </a:r>
            <a:r>
              <a:rPr lang="de-DE" sz="2000" dirty="0"/>
              <a:t>Datenstand  24.11.2020</a:t>
            </a:r>
            <a:endParaRPr lang="de-DE" dirty="0"/>
          </a:p>
        </p:txBody>
      </p:sp>
      <p:pic>
        <p:nvPicPr>
          <p:cNvPr id="7" name="Picture">
            <a:extLst>
              <a:ext uri="{FF2B5EF4-FFF2-40B4-BE49-F238E27FC236}">
                <a16:creationId xmlns:a16="http://schemas.microsoft.com/office/drawing/2014/main" id="{5C640255-1132-40FB-9E22-D89635AA76D6}"/>
              </a:ext>
            </a:extLst>
          </p:cNvPr>
          <p:cNvPicPr>
            <a:picLocks noGrp="1"/>
          </p:cNvPicPr>
          <p:nvPr>
            <p:ph sz="quarter" idx="13"/>
          </p:nvPr>
        </p:nvPicPr>
        <p:blipFill>
          <a:blip r:embed="rId2"/>
          <a:stretch>
            <a:fillRect/>
          </a:stretch>
        </p:blipFill>
        <p:spPr bwMode="auto">
          <a:xfrm>
            <a:off x="745641" y="1907377"/>
            <a:ext cx="7406655" cy="4114808"/>
          </a:xfrm>
          <a:prstGeom prst="rect">
            <a:avLst/>
          </a:prstGeom>
          <a:noFill/>
          <a:ln w="9525">
            <a:noFill/>
            <a:headEnd/>
            <a:tailEnd/>
          </a:ln>
        </p:spPr>
      </p:pic>
    </p:spTree>
    <p:extLst>
      <p:ext uri="{BB962C8B-B14F-4D97-AF65-F5344CB8AC3E}">
        <p14:creationId xmlns:p14="http://schemas.microsoft.com/office/powerpoint/2010/main" val="3755660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F06AEC3B-C717-448B-B2D0-C096B0B1287B}"/>
              </a:ext>
            </a:extLst>
          </p:cNvPr>
          <p:cNvSpPr>
            <a:spLocks noGrp="1"/>
          </p:cNvSpPr>
          <p:nvPr>
            <p:ph type="sldNum" sz="quarter" idx="12"/>
          </p:nvPr>
        </p:nvSpPr>
        <p:spPr/>
        <p:txBody>
          <a:bodyPr/>
          <a:lstStyle/>
          <a:p>
            <a:fld id="{162A217B-ED1C-D84B-8478-63C77FA79618}" type="slidenum">
              <a:rPr lang="de-DE" smtClean="0"/>
              <a:pPr/>
              <a:t>4</a:t>
            </a:fld>
            <a:endParaRPr lang="de-DE"/>
          </a:p>
        </p:txBody>
      </p:sp>
      <p:sp>
        <p:nvSpPr>
          <p:cNvPr id="4" name="Titel 3">
            <a:extLst>
              <a:ext uri="{FF2B5EF4-FFF2-40B4-BE49-F238E27FC236}">
                <a16:creationId xmlns:a16="http://schemas.microsoft.com/office/drawing/2014/main" id="{63D9D1D5-5A31-4742-B4ED-93E626850419}"/>
              </a:ext>
            </a:extLst>
          </p:cNvPr>
          <p:cNvSpPr>
            <a:spLocks noGrp="1"/>
          </p:cNvSpPr>
          <p:nvPr>
            <p:ph type="title"/>
          </p:nvPr>
        </p:nvSpPr>
        <p:spPr/>
        <p:txBody>
          <a:bodyPr/>
          <a:lstStyle/>
          <a:p>
            <a:r>
              <a:rPr lang="de-DE" dirty="0"/>
              <a:t>Anzahl der Testungen pro 100.000 Einwohner nach Altersgruppe und Kalenderwoche - </a:t>
            </a:r>
            <a:r>
              <a:rPr lang="de-DE" sz="2000" dirty="0"/>
              <a:t>Datenstand  24.11.2020</a:t>
            </a:r>
            <a:endParaRPr lang="de-DE" dirty="0"/>
          </a:p>
        </p:txBody>
      </p:sp>
      <p:pic>
        <p:nvPicPr>
          <p:cNvPr id="7" name="Picture">
            <a:extLst>
              <a:ext uri="{FF2B5EF4-FFF2-40B4-BE49-F238E27FC236}">
                <a16:creationId xmlns:a16="http://schemas.microsoft.com/office/drawing/2014/main" id="{E8C8C532-CD15-43A9-8EDB-F7BCA7C8FB94}"/>
              </a:ext>
            </a:extLst>
          </p:cNvPr>
          <p:cNvPicPr>
            <a:picLocks noGrp="1"/>
          </p:cNvPicPr>
          <p:nvPr>
            <p:ph sz="quarter" idx="13"/>
          </p:nvPr>
        </p:nvPicPr>
        <p:blipFill>
          <a:blip r:embed="rId2"/>
          <a:stretch>
            <a:fillRect/>
          </a:stretch>
        </p:blipFill>
        <p:spPr bwMode="auto">
          <a:xfrm>
            <a:off x="745641" y="1907377"/>
            <a:ext cx="7406655" cy="4114808"/>
          </a:xfrm>
          <a:prstGeom prst="rect">
            <a:avLst/>
          </a:prstGeom>
          <a:noFill/>
          <a:ln w="9525">
            <a:noFill/>
            <a:headEnd/>
            <a:tailEnd/>
          </a:ln>
        </p:spPr>
      </p:pic>
    </p:spTree>
    <p:extLst>
      <p:ext uri="{BB962C8B-B14F-4D97-AF65-F5344CB8AC3E}">
        <p14:creationId xmlns:p14="http://schemas.microsoft.com/office/powerpoint/2010/main" val="571744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2DD30CF6-B563-4C1F-9448-AE5639B35757}"/>
              </a:ext>
            </a:extLst>
          </p:cNvPr>
          <p:cNvSpPr>
            <a:spLocks noGrp="1"/>
          </p:cNvSpPr>
          <p:nvPr>
            <p:ph type="sldNum" sz="quarter" idx="12"/>
          </p:nvPr>
        </p:nvSpPr>
        <p:spPr/>
        <p:txBody>
          <a:bodyPr/>
          <a:lstStyle/>
          <a:p>
            <a:fld id="{162A217B-ED1C-D84B-8478-63C77FA79618}" type="slidenum">
              <a:rPr lang="de-DE" smtClean="0"/>
              <a:pPr/>
              <a:t>5</a:t>
            </a:fld>
            <a:endParaRPr lang="de-DE"/>
          </a:p>
        </p:txBody>
      </p:sp>
      <p:sp>
        <p:nvSpPr>
          <p:cNvPr id="3" name="Inhaltsplatzhalter 2">
            <a:extLst>
              <a:ext uri="{FF2B5EF4-FFF2-40B4-BE49-F238E27FC236}">
                <a16:creationId xmlns:a16="http://schemas.microsoft.com/office/drawing/2014/main" id="{8428FC0E-BFD5-44C3-9280-73BE959F05C3}"/>
              </a:ext>
            </a:extLst>
          </p:cNvPr>
          <p:cNvSpPr>
            <a:spLocks noGrp="1"/>
          </p:cNvSpPr>
          <p:nvPr>
            <p:ph sz="quarter" idx="13"/>
          </p:nvPr>
        </p:nvSpPr>
        <p:spPr/>
        <p:txBody>
          <a:bodyPr/>
          <a:lstStyle/>
          <a:p>
            <a:r>
              <a:rPr lang="de-DE" sz="2400" dirty="0">
                <a:latin typeface="Calibri" panose="020F0502020204030204" pitchFamily="34" charset="0"/>
                <a:ea typeface="Calibri" panose="020F0502020204030204" pitchFamily="34" charset="0"/>
              </a:rPr>
              <a:t>„Bei den derzeit 72 Laboren waren 382.067 (3,3%) der 11.523.736 übermittelten Testergebnisse positiv auf SARS-COV-2 (Datenstand 24.11.2020). </a:t>
            </a:r>
            <a:r>
              <a:rPr lang="de-DE" sz="2400" dirty="0">
                <a:solidFill>
                  <a:srgbClr val="FF0000"/>
                </a:solidFill>
                <a:latin typeface="Calibri" panose="020F0502020204030204" pitchFamily="34" charset="0"/>
                <a:ea typeface="Calibri" panose="020F0502020204030204" pitchFamily="34" charset="0"/>
              </a:rPr>
              <a:t>Aufgrund von technischen Problemen bei der Datenübermittlung wurden Testungen in der Vergangenheit zum Teil doppelt übermittelt. Mit dem aktuellen Datenstand sind diese retrospektiv ausgeschlossen worden, dies erklärt den geringen Anstieg der kumulativen Testzahlen im Vergleich zur Vorwoche.“</a:t>
            </a:r>
          </a:p>
          <a:p>
            <a:pPr>
              <a:spcAft>
                <a:spcPts val="0"/>
              </a:spcAft>
            </a:pPr>
            <a:r>
              <a:rPr lang="de-DE" sz="2400" dirty="0">
                <a:latin typeface="Calibri" panose="020F0502020204030204" pitchFamily="34" charset="0"/>
              </a:rPr>
              <a:t> In der Vorwoche waren es 363.763 (3,2%) positive Testungen von insgesamt 11.519.283</a:t>
            </a:r>
            <a:r>
              <a:rPr lang="de-DE" sz="2400" dirty="0">
                <a:latin typeface="Calibri" panose="020F0502020204030204" pitchFamily="34" charset="0"/>
                <a:ea typeface="Calibri" panose="020F0502020204030204" pitchFamily="34" charset="0"/>
              </a:rPr>
              <a:t>.</a:t>
            </a:r>
          </a:p>
          <a:p>
            <a:endParaRPr lang="de-DE" dirty="0"/>
          </a:p>
        </p:txBody>
      </p:sp>
      <p:sp>
        <p:nvSpPr>
          <p:cNvPr id="4" name="Titel 3">
            <a:extLst>
              <a:ext uri="{FF2B5EF4-FFF2-40B4-BE49-F238E27FC236}">
                <a16:creationId xmlns:a16="http://schemas.microsoft.com/office/drawing/2014/main" id="{A9E1BE70-96F2-4737-A7C5-3EEF8AA8507F}"/>
              </a:ext>
            </a:extLst>
          </p:cNvPr>
          <p:cNvSpPr>
            <a:spLocks noGrp="1"/>
          </p:cNvSpPr>
          <p:nvPr>
            <p:ph type="title"/>
          </p:nvPr>
        </p:nvSpPr>
        <p:spPr/>
        <p:txBody>
          <a:bodyPr/>
          <a:lstStyle/>
          <a:p>
            <a:r>
              <a:rPr lang="de-DE" dirty="0"/>
              <a:t>Disclaimer für Lagebericht</a:t>
            </a:r>
          </a:p>
        </p:txBody>
      </p:sp>
    </p:spTree>
    <p:extLst>
      <p:ext uri="{BB962C8B-B14F-4D97-AF65-F5344CB8AC3E}">
        <p14:creationId xmlns:p14="http://schemas.microsoft.com/office/powerpoint/2010/main" val="4095176807"/>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124</Words>
  <Application>Microsoft Office PowerPoint</Application>
  <PresentationFormat>Bildschirmpräsentation (4:3)</PresentationFormat>
  <Paragraphs>12</Paragraphs>
  <Slides>5</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vt:i4>
      </vt:variant>
    </vt:vector>
  </HeadingPairs>
  <TitlesOfParts>
    <vt:vector size="10" baseType="lpstr">
      <vt:lpstr>Arial</vt:lpstr>
      <vt:lpstr>Calibri</vt:lpstr>
      <vt:lpstr>ＭＳ 明朝</vt:lpstr>
      <vt:lpstr>Wingdings</vt:lpstr>
      <vt:lpstr>Office-Design</vt:lpstr>
      <vt:lpstr>Anzahl der Testungen und Positivenanteile pro Woche – bundesweit - Datenstand 24.11.2020</vt:lpstr>
      <vt:lpstr>Testverzug – Datenstand 24.11.2020</vt:lpstr>
      <vt:lpstr>Positivenanteile nach Altersgruppe und Kalenderwoche - Datenstand  24.11.2020</vt:lpstr>
      <vt:lpstr>Anzahl der Testungen pro 100.000 Einwohner nach Altersgruppe und Kalenderwoche - Datenstand  24.11.2020</vt:lpstr>
      <vt:lpstr>Disclaimer für Lagebericht</vt:lpstr>
    </vt:vector>
  </TitlesOfParts>
  <Company>Robert Koch-Institut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Machbarkeitsstudie alternative Übermittlungswege der Antibiotika-Verbrauchs- und –Resistenz-Daten für ARVIA</dc:title>
  <dc:creator>Hoffmann, Alexandra</dc:creator>
  <cp:lastModifiedBy>Abu Sin, Muna</cp:lastModifiedBy>
  <cp:revision>211</cp:revision>
  <dcterms:created xsi:type="dcterms:W3CDTF">2020-01-21T10:42:53Z</dcterms:created>
  <dcterms:modified xsi:type="dcterms:W3CDTF">2020-11-25T10:50:58Z</dcterms:modified>
</cp:coreProperties>
</file>