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ki.local\daten\Wissdaten\RKI_nCoV-Lage\3.Kommunikation\4.6.Laborergebnisse\Testzahlerfassung_combine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3947294466979502E-2"/>
          <c:y val="0.11737112918632334"/>
          <c:w val="0.9012378907182057"/>
          <c:h val="0.653860979395561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Tabelle3!$C$1</c:f>
              <c:strCache>
                <c:ptCount val="1"/>
                <c:pt idx="0">
                  <c:v>Probenrückstau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invertIfNegative val="0"/>
          <c:cat>
            <c:multiLvlStrRef>
              <c:f>Tabelle3!$A$2:$B$34</c:f>
              <c:multiLvlStrCache>
                <c:ptCount val="33"/>
                <c:lvl>
                  <c:pt idx="0">
                    <c:v>15</c:v>
                  </c:pt>
                  <c:pt idx="1">
                    <c:v>16</c:v>
                  </c:pt>
                  <c:pt idx="2">
                    <c:v>17</c:v>
                  </c:pt>
                  <c:pt idx="3">
                    <c:v>18</c:v>
                  </c:pt>
                  <c:pt idx="4">
                    <c:v>19</c:v>
                  </c:pt>
                  <c:pt idx="5">
                    <c:v>20</c:v>
                  </c:pt>
                  <c:pt idx="6">
                    <c:v>21</c:v>
                  </c:pt>
                  <c:pt idx="7">
                    <c:v>22</c:v>
                  </c:pt>
                  <c:pt idx="8">
                    <c:v>23</c:v>
                  </c:pt>
                  <c:pt idx="9">
                    <c:v>24</c:v>
                  </c:pt>
                  <c:pt idx="10">
                    <c:v>25</c:v>
                  </c:pt>
                  <c:pt idx="11">
                    <c:v>26</c:v>
                  </c:pt>
                  <c:pt idx="12">
                    <c:v>27</c:v>
                  </c:pt>
                  <c:pt idx="13">
                    <c:v>28</c:v>
                  </c:pt>
                  <c:pt idx="14">
                    <c:v>29</c:v>
                  </c:pt>
                  <c:pt idx="15">
                    <c:v>30</c:v>
                  </c:pt>
                  <c:pt idx="16">
                    <c:v>31</c:v>
                  </c:pt>
                  <c:pt idx="17">
                    <c:v>32</c:v>
                  </c:pt>
                  <c:pt idx="18">
                    <c:v>33</c:v>
                  </c:pt>
                  <c:pt idx="19">
                    <c:v>34</c:v>
                  </c:pt>
                  <c:pt idx="20">
                    <c:v>35</c:v>
                  </c:pt>
                  <c:pt idx="21">
                    <c:v>36</c:v>
                  </c:pt>
                  <c:pt idx="22">
                    <c:v>37</c:v>
                  </c:pt>
                  <c:pt idx="23">
                    <c:v>38</c:v>
                  </c:pt>
                  <c:pt idx="24">
                    <c:v>39</c:v>
                  </c:pt>
                  <c:pt idx="25">
                    <c:v>40</c:v>
                  </c:pt>
                  <c:pt idx="26">
                    <c:v>41</c:v>
                  </c:pt>
                  <c:pt idx="27">
                    <c:v>42</c:v>
                  </c:pt>
                  <c:pt idx="28">
                    <c:v>43</c:v>
                  </c:pt>
                  <c:pt idx="29">
                    <c:v>44</c:v>
                  </c:pt>
                  <c:pt idx="30">
                    <c:v>45</c:v>
                  </c:pt>
                  <c:pt idx="31">
                    <c:v>46</c:v>
                  </c:pt>
                  <c:pt idx="32">
                    <c:v>47</c:v>
                  </c:pt>
                </c:lvl>
                <c:lvl>
                  <c:pt idx="0">
                    <c:v>25</c:v>
                  </c:pt>
                  <c:pt idx="1">
                    <c:v>34</c:v>
                  </c:pt>
                  <c:pt idx="2">
                    <c:v>29</c:v>
                  </c:pt>
                  <c:pt idx="3">
                    <c:v>30</c:v>
                  </c:pt>
                  <c:pt idx="4">
                    <c:v>29</c:v>
                  </c:pt>
                  <c:pt idx="5">
                    <c:v>27</c:v>
                  </c:pt>
                  <c:pt idx="6">
                    <c:v>28</c:v>
                  </c:pt>
                  <c:pt idx="7">
                    <c:v>24</c:v>
                  </c:pt>
                  <c:pt idx="8">
                    <c:v>28</c:v>
                  </c:pt>
                  <c:pt idx="9">
                    <c:v>51</c:v>
                  </c:pt>
                  <c:pt idx="10">
                    <c:v>46</c:v>
                  </c:pt>
                  <c:pt idx="11">
                    <c:v>71</c:v>
                  </c:pt>
                  <c:pt idx="12">
                    <c:v>46</c:v>
                  </c:pt>
                  <c:pt idx="13">
                    <c:v>25</c:v>
                  </c:pt>
                  <c:pt idx="14">
                    <c:v>42</c:v>
                  </c:pt>
                  <c:pt idx="15">
                    <c:v>22</c:v>
                  </c:pt>
                  <c:pt idx="16">
                    <c:v>24</c:v>
                  </c:pt>
                  <c:pt idx="17">
                    <c:v>36</c:v>
                  </c:pt>
                  <c:pt idx="18">
                    <c:v>44</c:v>
                  </c:pt>
                  <c:pt idx="19">
                    <c:v>49</c:v>
                  </c:pt>
                  <c:pt idx="20">
                    <c:v>49</c:v>
                  </c:pt>
                  <c:pt idx="21">
                    <c:v>48</c:v>
                  </c:pt>
                  <c:pt idx="22">
                    <c:v>51</c:v>
                  </c:pt>
                  <c:pt idx="23">
                    <c:v>43</c:v>
                  </c:pt>
                  <c:pt idx="24">
                    <c:v>46</c:v>
                  </c:pt>
                  <c:pt idx="25">
                    <c:v>42</c:v>
                  </c:pt>
                  <c:pt idx="26">
                    <c:v>47</c:v>
                  </c:pt>
                  <c:pt idx="27">
                    <c:v>52</c:v>
                  </c:pt>
                  <c:pt idx="28">
                    <c:v>57</c:v>
                  </c:pt>
                  <c:pt idx="29">
                    <c:v>69</c:v>
                  </c:pt>
                  <c:pt idx="30">
                    <c:v>66</c:v>
                  </c:pt>
                  <c:pt idx="31">
                    <c:v>58</c:v>
                  </c:pt>
                  <c:pt idx="32">
                    <c:v>48</c:v>
                  </c:pt>
                </c:lvl>
              </c:multiLvlStrCache>
            </c:multiLvlStrRef>
          </c:cat>
          <c:val>
            <c:numRef>
              <c:f>Tabelle3!$C$2:$C$34</c:f>
              <c:numCache>
                <c:formatCode>#,##0</c:formatCode>
                <c:ptCount val="33"/>
                <c:pt idx="0">
                  <c:v>3423</c:v>
                </c:pt>
                <c:pt idx="1">
                  <c:v>2258</c:v>
                </c:pt>
                <c:pt idx="2">
                  <c:v>2393</c:v>
                </c:pt>
                <c:pt idx="3">
                  <c:v>3790</c:v>
                </c:pt>
                <c:pt idx="4">
                  <c:v>3224</c:v>
                </c:pt>
                <c:pt idx="5">
                  <c:v>1379</c:v>
                </c:pt>
                <c:pt idx="6">
                  <c:v>1539</c:v>
                </c:pt>
                <c:pt idx="7">
                  <c:v>1295</c:v>
                </c:pt>
                <c:pt idx="8">
                  <c:v>2478</c:v>
                </c:pt>
                <c:pt idx="9">
                  <c:v>1642</c:v>
                </c:pt>
                <c:pt idx="10">
                  <c:v>553</c:v>
                </c:pt>
                <c:pt idx="11">
                  <c:v>3106</c:v>
                </c:pt>
                <c:pt idx="12">
                  <c:v>960</c:v>
                </c:pt>
                <c:pt idx="13">
                  <c:v>3242</c:v>
                </c:pt>
                <c:pt idx="14">
                  <c:v>1483</c:v>
                </c:pt>
                <c:pt idx="15">
                  <c:v>2256</c:v>
                </c:pt>
                <c:pt idx="16">
                  <c:v>1274</c:v>
                </c:pt>
                <c:pt idx="17">
                  <c:v>13115.001</c:v>
                </c:pt>
                <c:pt idx="18">
                  <c:v>17143</c:v>
                </c:pt>
                <c:pt idx="19">
                  <c:v>27929</c:v>
                </c:pt>
                <c:pt idx="20">
                  <c:v>36812</c:v>
                </c:pt>
                <c:pt idx="21">
                  <c:v>30057</c:v>
                </c:pt>
                <c:pt idx="22">
                  <c:v>32397.00001</c:v>
                </c:pt>
                <c:pt idx="23">
                  <c:v>12876</c:v>
                </c:pt>
                <c:pt idx="24">
                  <c:v>15983</c:v>
                </c:pt>
                <c:pt idx="25">
                  <c:v>8245.0000999999993</c:v>
                </c:pt>
                <c:pt idx="26">
                  <c:v>16840</c:v>
                </c:pt>
                <c:pt idx="27">
                  <c:v>20799</c:v>
                </c:pt>
                <c:pt idx="28">
                  <c:v>68574</c:v>
                </c:pt>
                <c:pt idx="29">
                  <c:v>98931</c:v>
                </c:pt>
                <c:pt idx="30">
                  <c:v>60113</c:v>
                </c:pt>
                <c:pt idx="31">
                  <c:v>23654</c:v>
                </c:pt>
                <c:pt idx="32">
                  <c:v>17037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15-47AC-9973-CC65EE7D0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088704"/>
        <c:axId val="96645888"/>
      </c:barChart>
      <c:catAx>
        <c:axId val="44088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Kalenderwoche</a:t>
                </a:r>
              </a:p>
              <a:p>
                <a:pPr>
                  <a:defRPr/>
                </a:pPr>
                <a:r>
                  <a:rPr lang="en-US"/>
                  <a:t>Anzahl</a:t>
                </a:r>
                <a:r>
                  <a:rPr lang="en-US" baseline="0"/>
                  <a:t> Labore</a:t>
                </a:r>
              </a:p>
            </c:rich>
          </c:tx>
          <c:layout>
            <c:manualLayout>
              <c:xMode val="edge"/>
              <c:yMode val="edge"/>
              <c:x val="0.48700729075532223"/>
              <c:y val="0.8984379581506587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6645888"/>
        <c:crosses val="autoZero"/>
        <c:auto val="1"/>
        <c:lblAlgn val="ctr"/>
        <c:lblOffset val="100"/>
        <c:noMultiLvlLbl val="0"/>
      </c:catAx>
      <c:valAx>
        <c:axId val="966458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Anzahl Proben im Rückstau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crossAx val="44088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Testzahlen und Positivquote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784" y="1931181"/>
            <a:ext cx="7392432" cy="38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dirty="0" smtClean="0"/>
              <a:t>Auslastung der Kapazitäten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74" y="1840210"/>
            <a:ext cx="8788662" cy="3749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Probenrückstau</a:t>
            </a:r>
            <a:endParaRPr lang="de-DE" dirty="0"/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Bildschirmpräsentation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Testzahlen und Positivquote</vt:lpstr>
      <vt:lpstr>Auslastung der Kapazitäten</vt:lpstr>
      <vt:lpstr>Probenrückstau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7</cp:revision>
  <dcterms:created xsi:type="dcterms:W3CDTF">2020-11-18T09:03:03Z</dcterms:created>
  <dcterms:modified xsi:type="dcterms:W3CDTF">2020-11-25T07:18:44Z</dcterms:modified>
</cp:coreProperties>
</file>