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allerS\Desktop\Covid_Nosokomial\S__AusbruchsmeldeF&#228;lle_Covid19_sh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5"/>
          <c:order val="4"/>
          <c:tx>
            <c:strRef>
              <c:f>'Tabellen und Abbildungen'!$G$4</c:f>
              <c:strCache>
                <c:ptCount val="1"/>
                <c:pt idx="0">
                  <c:v>Hospitalisierte Fälle gesamt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cat>
            <c:strLit>
              <c:ptCount val="38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pt idx="12">
                <c:v>13</c:v>
              </c:pt>
              <c:pt idx="13">
                <c:v>14</c:v>
              </c:pt>
              <c:pt idx="14">
                <c:v>15</c:v>
              </c:pt>
              <c:pt idx="15">
                <c:v>16</c:v>
              </c:pt>
              <c:pt idx="16">
                <c:v>17</c:v>
              </c:pt>
              <c:pt idx="17">
                <c:v>18</c:v>
              </c:pt>
              <c:pt idx="18">
                <c:v>19</c:v>
              </c:pt>
              <c:pt idx="19">
                <c:v>20</c:v>
              </c:pt>
              <c:pt idx="20">
                <c:v>21</c:v>
              </c:pt>
              <c:pt idx="21">
                <c:v>22</c:v>
              </c:pt>
              <c:pt idx="22">
                <c:v>23</c:v>
              </c:pt>
              <c:pt idx="23">
                <c:v>24</c:v>
              </c:pt>
              <c:pt idx="24">
                <c:v>25</c:v>
              </c:pt>
              <c:pt idx="25">
                <c:v>26</c:v>
              </c:pt>
              <c:pt idx="26">
                <c:v>27</c:v>
              </c:pt>
              <c:pt idx="27">
                <c:v>28</c:v>
              </c:pt>
              <c:pt idx="28">
                <c:v>29</c:v>
              </c:pt>
              <c:pt idx="29">
                <c:v>30</c:v>
              </c:pt>
              <c:pt idx="30">
                <c:v>31</c:v>
              </c:pt>
              <c:pt idx="31">
                <c:v>32</c:v>
              </c:pt>
              <c:pt idx="32">
                <c:v>33</c:v>
              </c:pt>
              <c:pt idx="33">
                <c:v>34</c:v>
              </c:pt>
              <c:pt idx="34">
                <c:v>35</c:v>
              </c:pt>
              <c:pt idx="35">
                <c:v>36</c:v>
              </c:pt>
              <c:pt idx="36">
                <c:v>37</c:v>
              </c:pt>
              <c:pt idx="37">
                <c:v>38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'Tabellen und Abbildungen'!$G$5:$G$43</c15:sqref>
                  </c15:fullRef>
                </c:ext>
              </c:extLst>
              <c:f>'Tabellen und Abbildungen'!$G$5:$G$42</c:f>
              <c:numCache>
                <c:formatCode>General</c:formatCode>
                <c:ptCount val="38"/>
                <c:pt idx="0">
                  <c:v>29</c:v>
                </c:pt>
                <c:pt idx="1">
                  <c:v>162</c:v>
                </c:pt>
                <c:pt idx="2">
                  <c:v>519</c:v>
                </c:pt>
                <c:pt idx="3">
                  <c:v>2205</c:v>
                </c:pt>
                <c:pt idx="4">
                  <c:v>5105</c:v>
                </c:pt>
                <c:pt idx="5">
                  <c:v>6055</c:v>
                </c:pt>
                <c:pt idx="6">
                  <c:v>4706</c:v>
                </c:pt>
                <c:pt idx="7">
                  <c:v>3352</c:v>
                </c:pt>
                <c:pt idx="8">
                  <c:v>2222</c:v>
                </c:pt>
                <c:pt idx="9">
                  <c:v>1354</c:v>
                </c:pt>
                <c:pt idx="10">
                  <c:v>1066</c:v>
                </c:pt>
                <c:pt idx="11">
                  <c:v>732</c:v>
                </c:pt>
                <c:pt idx="12">
                  <c:v>509</c:v>
                </c:pt>
                <c:pt idx="13">
                  <c:v>416</c:v>
                </c:pt>
                <c:pt idx="14">
                  <c:v>311</c:v>
                </c:pt>
                <c:pt idx="15">
                  <c:v>283</c:v>
                </c:pt>
                <c:pt idx="16">
                  <c:v>315</c:v>
                </c:pt>
                <c:pt idx="17">
                  <c:v>289</c:v>
                </c:pt>
                <c:pt idx="18">
                  <c:v>258</c:v>
                </c:pt>
                <c:pt idx="19">
                  <c:v>250</c:v>
                </c:pt>
                <c:pt idx="20">
                  <c:v>316</c:v>
                </c:pt>
                <c:pt idx="21">
                  <c:v>325</c:v>
                </c:pt>
                <c:pt idx="22">
                  <c:v>367</c:v>
                </c:pt>
                <c:pt idx="23">
                  <c:v>377</c:v>
                </c:pt>
                <c:pt idx="24">
                  <c:v>410</c:v>
                </c:pt>
                <c:pt idx="25">
                  <c:v>406</c:v>
                </c:pt>
                <c:pt idx="26">
                  <c:v>344</c:v>
                </c:pt>
                <c:pt idx="27">
                  <c:v>373</c:v>
                </c:pt>
                <c:pt idx="28">
                  <c:v>426</c:v>
                </c:pt>
                <c:pt idx="29">
                  <c:v>607</c:v>
                </c:pt>
                <c:pt idx="30">
                  <c:v>713</c:v>
                </c:pt>
                <c:pt idx="31">
                  <c:v>791</c:v>
                </c:pt>
                <c:pt idx="32">
                  <c:v>1431</c:v>
                </c:pt>
                <c:pt idx="33">
                  <c:v>2070</c:v>
                </c:pt>
                <c:pt idx="34">
                  <c:v>3546</c:v>
                </c:pt>
                <c:pt idx="35">
                  <c:v>4743</c:v>
                </c:pt>
                <c:pt idx="36">
                  <c:v>5070</c:v>
                </c:pt>
                <c:pt idx="37">
                  <c:v>4307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2B-40E6-AFED-2F7F4FC89FB4}"/>
            </c:ext>
          </c:extLst>
        </c:ser>
        <c:ser>
          <c:idx val="4"/>
          <c:order val="5"/>
          <c:tx>
            <c:strRef>
              <c:f>'Tabellen und Abbildungen'!$F$4</c:f>
              <c:strCache>
                <c:ptCount val="1"/>
                <c:pt idx="0">
                  <c:v>Fälle gesamt ohne Hospitalisierte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cat>
            <c:strLit>
              <c:ptCount val="38"/>
              <c:pt idx="0">
                <c:v>1</c:v>
              </c:pt>
              <c:pt idx="1">
                <c:v>2</c:v>
              </c:pt>
              <c:pt idx="2">
                <c:v>3</c:v>
              </c:pt>
              <c:pt idx="3">
                <c:v>4</c:v>
              </c:pt>
              <c:pt idx="4">
                <c:v>5</c:v>
              </c:pt>
              <c:pt idx="5">
                <c:v>6</c:v>
              </c:pt>
              <c:pt idx="6">
                <c:v>7</c:v>
              </c:pt>
              <c:pt idx="7">
                <c:v>8</c:v>
              </c:pt>
              <c:pt idx="8">
                <c:v>9</c:v>
              </c:pt>
              <c:pt idx="9">
                <c:v>10</c:v>
              </c:pt>
              <c:pt idx="10">
                <c:v>11</c:v>
              </c:pt>
              <c:pt idx="11">
                <c:v>12</c:v>
              </c:pt>
              <c:pt idx="12">
                <c:v>13</c:v>
              </c:pt>
              <c:pt idx="13">
                <c:v>14</c:v>
              </c:pt>
              <c:pt idx="14">
                <c:v>15</c:v>
              </c:pt>
              <c:pt idx="15">
                <c:v>16</c:v>
              </c:pt>
              <c:pt idx="16">
                <c:v>17</c:v>
              </c:pt>
              <c:pt idx="17">
                <c:v>18</c:v>
              </c:pt>
              <c:pt idx="18">
                <c:v>19</c:v>
              </c:pt>
              <c:pt idx="19">
                <c:v>20</c:v>
              </c:pt>
              <c:pt idx="20">
                <c:v>21</c:v>
              </c:pt>
              <c:pt idx="21">
                <c:v>22</c:v>
              </c:pt>
              <c:pt idx="22">
                <c:v>23</c:v>
              </c:pt>
              <c:pt idx="23">
                <c:v>24</c:v>
              </c:pt>
              <c:pt idx="24">
                <c:v>25</c:v>
              </c:pt>
              <c:pt idx="25">
                <c:v>26</c:v>
              </c:pt>
              <c:pt idx="26">
                <c:v>27</c:v>
              </c:pt>
              <c:pt idx="27">
                <c:v>28</c:v>
              </c:pt>
              <c:pt idx="28">
                <c:v>29</c:v>
              </c:pt>
              <c:pt idx="29">
                <c:v>30</c:v>
              </c:pt>
              <c:pt idx="30">
                <c:v>31</c:v>
              </c:pt>
              <c:pt idx="31">
                <c:v>32</c:v>
              </c:pt>
              <c:pt idx="32">
                <c:v>33</c:v>
              </c:pt>
              <c:pt idx="33">
                <c:v>34</c:v>
              </c:pt>
              <c:pt idx="34">
                <c:v>35</c:v>
              </c:pt>
              <c:pt idx="35">
                <c:v>36</c:v>
              </c:pt>
              <c:pt idx="36">
                <c:v>37</c:v>
              </c:pt>
              <c:pt idx="37">
                <c:v>38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'Tabellen und Abbildungen'!$F$5:$F$43</c15:sqref>
                  </c15:fullRef>
                </c:ext>
              </c:extLst>
              <c:f>'Tabellen und Abbildungen'!$F$5:$F$42</c:f>
              <c:numCache>
                <c:formatCode>General</c:formatCode>
                <c:ptCount val="38"/>
                <c:pt idx="0">
                  <c:v>110</c:v>
                </c:pt>
                <c:pt idx="1">
                  <c:v>730</c:v>
                </c:pt>
                <c:pt idx="2">
                  <c:v>5915</c:v>
                </c:pt>
                <c:pt idx="3">
                  <c:v>20223</c:v>
                </c:pt>
                <c:pt idx="4">
                  <c:v>28922</c:v>
                </c:pt>
                <c:pt idx="5">
                  <c:v>30028</c:v>
                </c:pt>
                <c:pt idx="6">
                  <c:v>22477</c:v>
                </c:pt>
                <c:pt idx="7">
                  <c:v>14001</c:v>
                </c:pt>
                <c:pt idx="8">
                  <c:v>10162</c:v>
                </c:pt>
                <c:pt idx="9">
                  <c:v>6085</c:v>
                </c:pt>
                <c:pt idx="10">
                  <c:v>5159</c:v>
                </c:pt>
                <c:pt idx="11">
                  <c:v>3996</c:v>
                </c:pt>
                <c:pt idx="12">
                  <c:v>3106</c:v>
                </c:pt>
                <c:pt idx="13">
                  <c:v>2793</c:v>
                </c:pt>
                <c:pt idx="14">
                  <c:v>2044</c:v>
                </c:pt>
                <c:pt idx="15">
                  <c:v>2060</c:v>
                </c:pt>
                <c:pt idx="16">
                  <c:v>3773</c:v>
                </c:pt>
                <c:pt idx="17">
                  <c:v>2915</c:v>
                </c:pt>
                <c:pt idx="18">
                  <c:v>2436</c:v>
                </c:pt>
                <c:pt idx="19">
                  <c:v>2168</c:v>
                </c:pt>
                <c:pt idx="20">
                  <c:v>2701</c:v>
                </c:pt>
                <c:pt idx="21">
                  <c:v>3610</c:v>
                </c:pt>
                <c:pt idx="22">
                  <c:v>4451</c:v>
                </c:pt>
                <c:pt idx="23">
                  <c:v>5669</c:v>
                </c:pt>
                <c:pt idx="24">
                  <c:v>7528</c:v>
                </c:pt>
                <c:pt idx="25">
                  <c:v>9179</c:v>
                </c:pt>
                <c:pt idx="26">
                  <c:v>8462</c:v>
                </c:pt>
                <c:pt idx="27">
                  <c:v>8231</c:v>
                </c:pt>
                <c:pt idx="28">
                  <c:v>9341</c:v>
                </c:pt>
                <c:pt idx="29">
                  <c:v>11651</c:v>
                </c:pt>
                <c:pt idx="30">
                  <c:v>12335</c:v>
                </c:pt>
                <c:pt idx="31">
                  <c:v>15091</c:v>
                </c:pt>
                <c:pt idx="32">
                  <c:v>24691</c:v>
                </c:pt>
                <c:pt idx="33">
                  <c:v>39934</c:v>
                </c:pt>
                <c:pt idx="34">
                  <c:v>71158</c:v>
                </c:pt>
                <c:pt idx="35">
                  <c:v>106264</c:v>
                </c:pt>
                <c:pt idx="36">
                  <c:v>120449</c:v>
                </c:pt>
                <c:pt idx="37">
                  <c:v>122025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2B-40E6-AFED-2F7F4FC89F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6696415"/>
        <c:axId val="386695759"/>
      </c:barChart>
      <c:lineChart>
        <c:grouping val="standard"/>
        <c:varyColors val="0"/>
        <c:ser>
          <c:idx val="1"/>
          <c:order val="1"/>
          <c:tx>
            <c:strRef>
              <c:f>'Tabellen und Abbildungen'!$C$3:$C$4</c:f>
              <c:strCache>
                <c:ptCount val="2"/>
                <c:pt idx="0">
                  <c:v>Fälle in nosokomialen Ausbrüchen </c:v>
                </c:pt>
              </c:strCache>
            </c:strRef>
          </c:tx>
          <c:spPr>
            <a:ln w="38100">
              <a:solidFill>
                <a:schemeClr val="tx2"/>
              </a:solidFill>
            </a:ln>
          </c:spPr>
          <c:marker>
            <c:symbol val="none"/>
          </c:marker>
          <c:cat>
            <c:numRef>
              <c:extLst>
                <c:ext xmlns:c15="http://schemas.microsoft.com/office/drawing/2012/chart" uri="{02D57815-91ED-43cb-92C2-25804820EDAC}">
                  <c15:fullRef>
                    <c15:sqref>'Tabellen und Abbildungen'!$A$5:$A$43</c15:sqref>
                  </c15:fullRef>
                </c:ext>
              </c:extLst>
              <c:f>'Tabellen und Abbildungen'!$A$5:$A$42</c:f>
              <c:numCache>
                <c:formatCode>General</c:formatCode>
                <c:ptCount val="38"/>
                <c:pt idx="0">
                  <c:v>9</c:v>
                </c:pt>
                <c:pt idx="1">
                  <c:v>10</c:v>
                </c:pt>
                <c:pt idx="2">
                  <c:v>11</c:v>
                </c:pt>
                <c:pt idx="3">
                  <c:v>12</c:v>
                </c:pt>
                <c:pt idx="4">
                  <c:v>13</c:v>
                </c:pt>
                <c:pt idx="5">
                  <c:v>14</c:v>
                </c:pt>
                <c:pt idx="6">
                  <c:v>15</c:v>
                </c:pt>
                <c:pt idx="7">
                  <c:v>16</c:v>
                </c:pt>
                <c:pt idx="8">
                  <c:v>17</c:v>
                </c:pt>
                <c:pt idx="9">
                  <c:v>18</c:v>
                </c:pt>
                <c:pt idx="10">
                  <c:v>19</c:v>
                </c:pt>
                <c:pt idx="11">
                  <c:v>20</c:v>
                </c:pt>
                <c:pt idx="12">
                  <c:v>21</c:v>
                </c:pt>
                <c:pt idx="13">
                  <c:v>22</c:v>
                </c:pt>
                <c:pt idx="14">
                  <c:v>23</c:v>
                </c:pt>
                <c:pt idx="15">
                  <c:v>24</c:v>
                </c:pt>
                <c:pt idx="16">
                  <c:v>25</c:v>
                </c:pt>
                <c:pt idx="17">
                  <c:v>26</c:v>
                </c:pt>
                <c:pt idx="18">
                  <c:v>27</c:v>
                </c:pt>
                <c:pt idx="19">
                  <c:v>28</c:v>
                </c:pt>
                <c:pt idx="20">
                  <c:v>29</c:v>
                </c:pt>
                <c:pt idx="21">
                  <c:v>30</c:v>
                </c:pt>
                <c:pt idx="22">
                  <c:v>31</c:v>
                </c:pt>
                <c:pt idx="23">
                  <c:v>32</c:v>
                </c:pt>
                <c:pt idx="24">
                  <c:v>33</c:v>
                </c:pt>
                <c:pt idx="25">
                  <c:v>34</c:v>
                </c:pt>
                <c:pt idx="26">
                  <c:v>35</c:v>
                </c:pt>
                <c:pt idx="27">
                  <c:v>36</c:v>
                </c:pt>
                <c:pt idx="28">
                  <c:v>37</c:v>
                </c:pt>
                <c:pt idx="29">
                  <c:v>38</c:v>
                </c:pt>
                <c:pt idx="30">
                  <c:v>39</c:v>
                </c:pt>
                <c:pt idx="31">
                  <c:v>40</c:v>
                </c:pt>
                <c:pt idx="32">
                  <c:v>41</c:v>
                </c:pt>
                <c:pt idx="33">
                  <c:v>42</c:v>
                </c:pt>
                <c:pt idx="34">
                  <c:v>43</c:v>
                </c:pt>
                <c:pt idx="35">
                  <c:v>44</c:v>
                </c:pt>
                <c:pt idx="36">
                  <c:v>45</c:v>
                </c:pt>
                <c:pt idx="37">
                  <c:v>46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'Tabellen und Abbildungen'!$C$5:$C$43</c15:sqref>
                  </c15:fullRef>
                </c:ext>
              </c:extLst>
              <c:f>'Tabellen und Abbildungen'!$C$5:$C$42</c:f>
              <c:numCache>
                <c:formatCode>General</c:formatCode>
                <c:ptCount val="38"/>
                <c:pt idx="0">
                  <c:v>3</c:v>
                </c:pt>
                <c:pt idx="1">
                  <c:v>23</c:v>
                </c:pt>
                <c:pt idx="2">
                  <c:v>82</c:v>
                </c:pt>
                <c:pt idx="3">
                  <c:v>213</c:v>
                </c:pt>
                <c:pt idx="4">
                  <c:v>472</c:v>
                </c:pt>
                <c:pt idx="5">
                  <c:v>1291</c:v>
                </c:pt>
                <c:pt idx="6">
                  <c:v>1372</c:v>
                </c:pt>
                <c:pt idx="7">
                  <c:v>843</c:v>
                </c:pt>
                <c:pt idx="8">
                  <c:v>617</c:v>
                </c:pt>
                <c:pt idx="9">
                  <c:v>393</c:v>
                </c:pt>
                <c:pt idx="10">
                  <c:v>292</c:v>
                </c:pt>
                <c:pt idx="11">
                  <c:v>199</c:v>
                </c:pt>
                <c:pt idx="12">
                  <c:v>122</c:v>
                </c:pt>
                <c:pt idx="13">
                  <c:v>83</c:v>
                </c:pt>
                <c:pt idx="14">
                  <c:v>64</c:v>
                </c:pt>
                <c:pt idx="15">
                  <c:v>41</c:v>
                </c:pt>
                <c:pt idx="16">
                  <c:v>54</c:v>
                </c:pt>
                <c:pt idx="17">
                  <c:v>63</c:v>
                </c:pt>
                <c:pt idx="18">
                  <c:v>44</c:v>
                </c:pt>
                <c:pt idx="19">
                  <c:v>57</c:v>
                </c:pt>
                <c:pt idx="20">
                  <c:v>92</c:v>
                </c:pt>
                <c:pt idx="21">
                  <c:v>49</c:v>
                </c:pt>
                <c:pt idx="22">
                  <c:v>31</c:v>
                </c:pt>
                <c:pt idx="23">
                  <c:v>58</c:v>
                </c:pt>
                <c:pt idx="24">
                  <c:v>47</c:v>
                </c:pt>
                <c:pt idx="25">
                  <c:v>40</c:v>
                </c:pt>
                <c:pt idx="26">
                  <c:v>27</c:v>
                </c:pt>
                <c:pt idx="27">
                  <c:v>58</c:v>
                </c:pt>
                <c:pt idx="28">
                  <c:v>73</c:v>
                </c:pt>
                <c:pt idx="29">
                  <c:v>53</c:v>
                </c:pt>
                <c:pt idx="30">
                  <c:v>106</c:v>
                </c:pt>
                <c:pt idx="31">
                  <c:v>188</c:v>
                </c:pt>
                <c:pt idx="32">
                  <c:v>272</c:v>
                </c:pt>
                <c:pt idx="33">
                  <c:v>409</c:v>
                </c:pt>
                <c:pt idx="34">
                  <c:v>570</c:v>
                </c:pt>
                <c:pt idx="35">
                  <c:v>745</c:v>
                </c:pt>
                <c:pt idx="36">
                  <c:v>718</c:v>
                </c:pt>
                <c:pt idx="37">
                  <c:v>790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92B-40E6-AFED-2F7F4FC89FB4}"/>
            </c:ext>
          </c:extLst>
        </c:ser>
        <c:ser>
          <c:idx val="2"/>
          <c:order val="2"/>
          <c:tx>
            <c:strRef>
              <c:f>'Tabellen und Abbildungen'!$D$4</c:f>
              <c:strCache>
                <c:ptCount val="1"/>
                <c:pt idx="0">
                  <c:v>Fälle in Ausbrüchen in Pflegeheimen</c:v>
                </c:pt>
              </c:strCache>
            </c:strRef>
          </c:tx>
          <c:spPr>
            <a:ln w="38100">
              <a:solidFill>
                <a:schemeClr val="accent6">
                  <a:lumMod val="75000"/>
                </a:schemeClr>
              </a:solidFill>
            </a:ln>
          </c:spPr>
          <c:marker>
            <c:symbol val="none"/>
          </c:marker>
          <c:cat>
            <c:numRef>
              <c:extLst>
                <c:ext xmlns:c15="http://schemas.microsoft.com/office/drawing/2012/chart" uri="{02D57815-91ED-43cb-92C2-25804820EDAC}">
                  <c15:fullRef>
                    <c15:sqref>'Tabellen und Abbildungen'!$A$5:$A$43</c15:sqref>
                  </c15:fullRef>
                </c:ext>
              </c:extLst>
              <c:f>'Tabellen und Abbildungen'!$A$5:$A$42</c:f>
              <c:numCache>
                <c:formatCode>General</c:formatCode>
                <c:ptCount val="38"/>
                <c:pt idx="0">
                  <c:v>9</c:v>
                </c:pt>
                <c:pt idx="1">
                  <c:v>10</c:v>
                </c:pt>
                <c:pt idx="2">
                  <c:v>11</c:v>
                </c:pt>
                <c:pt idx="3">
                  <c:v>12</c:v>
                </c:pt>
                <c:pt idx="4">
                  <c:v>13</c:v>
                </c:pt>
                <c:pt idx="5">
                  <c:v>14</c:v>
                </c:pt>
                <c:pt idx="6">
                  <c:v>15</c:v>
                </c:pt>
                <c:pt idx="7">
                  <c:v>16</c:v>
                </c:pt>
                <c:pt idx="8">
                  <c:v>17</c:v>
                </c:pt>
                <c:pt idx="9">
                  <c:v>18</c:v>
                </c:pt>
                <c:pt idx="10">
                  <c:v>19</c:v>
                </c:pt>
                <c:pt idx="11">
                  <c:v>20</c:v>
                </c:pt>
                <c:pt idx="12">
                  <c:v>21</c:v>
                </c:pt>
                <c:pt idx="13">
                  <c:v>22</c:v>
                </c:pt>
                <c:pt idx="14">
                  <c:v>23</c:v>
                </c:pt>
                <c:pt idx="15">
                  <c:v>24</c:v>
                </c:pt>
                <c:pt idx="16">
                  <c:v>25</c:v>
                </c:pt>
                <c:pt idx="17">
                  <c:v>26</c:v>
                </c:pt>
                <c:pt idx="18">
                  <c:v>27</c:v>
                </c:pt>
                <c:pt idx="19">
                  <c:v>28</c:v>
                </c:pt>
                <c:pt idx="20">
                  <c:v>29</c:v>
                </c:pt>
                <c:pt idx="21">
                  <c:v>30</c:v>
                </c:pt>
                <c:pt idx="22">
                  <c:v>31</c:v>
                </c:pt>
                <c:pt idx="23">
                  <c:v>32</c:v>
                </c:pt>
                <c:pt idx="24">
                  <c:v>33</c:v>
                </c:pt>
                <c:pt idx="25">
                  <c:v>34</c:v>
                </c:pt>
                <c:pt idx="26">
                  <c:v>35</c:v>
                </c:pt>
                <c:pt idx="27">
                  <c:v>36</c:v>
                </c:pt>
                <c:pt idx="28">
                  <c:v>37</c:v>
                </c:pt>
                <c:pt idx="29">
                  <c:v>38</c:v>
                </c:pt>
                <c:pt idx="30">
                  <c:v>39</c:v>
                </c:pt>
                <c:pt idx="31">
                  <c:v>40</c:v>
                </c:pt>
                <c:pt idx="32">
                  <c:v>41</c:v>
                </c:pt>
                <c:pt idx="33">
                  <c:v>42</c:v>
                </c:pt>
                <c:pt idx="34">
                  <c:v>43</c:v>
                </c:pt>
                <c:pt idx="35">
                  <c:v>44</c:v>
                </c:pt>
                <c:pt idx="36">
                  <c:v>45</c:v>
                </c:pt>
                <c:pt idx="37">
                  <c:v>46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'Tabellen und Abbildungen'!$D$5:$D$43</c15:sqref>
                  </c15:fullRef>
                </c:ext>
              </c:extLst>
              <c:f>'Tabellen und Abbildungen'!$D$5:$D$42</c:f>
              <c:numCache>
                <c:formatCode>General</c:formatCode>
                <c:ptCount val="38"/>
                <c:pt idx="0">
                  <c:v>1</c:v>
                </c:pt>
                <c:pt idx="1">
                  <c:v>14</c:v>
                </c:pt>
                <c:pt idx="2">
                  <c:v>47</c:v>
                </c:pt>
                <c:pt idx="3">
                  <c:v>172</c:v>
                </c:pt>
                <c:pt idx="4">
                  <c:v>953</c:v>
                </c:pt>
                <c:pt idx="5">
                  <c:v>2925</c:v>
                </c:pt>
                <c:pt idx="6">
                  <c:v>3229</c:v>
                </c:pt>
                <c:pt idx="7">
                  <c:v>2241</c:v>
                </c:pt>
                <c:pt idx="8">
                  <c:v>1454</c:v>
                </c:pt>
                <c:pt idx="9">
                  <c:v>702</c:v>
                </c:pt>
                <c:pt idx="10">
                  <c:v>502</c:v>
                </c:pt>
                <c:pt idx="11">
                  <c:v>406</c:v>
                </c:pt>
                <c:pt idx="12">
                  <c:v>254</c:v>
                </c:pt>
                <c:pt idx="13">
                  <c:v>175</c:v>
                </c:pt>
                <c:pt idx="14">
                  <c:v>78</c:v>
                </c:pt>
                <c:pt idx="15">
                  <c:v>56</c:v>
                </c:pt>
                <c:pt idx="16">
                  <c:v>56</c:v>
                </c:pt>
                <c:pt idx="17">
                  <c:v>14</c:v>
                </c:pt>
                <c:pt idx="18">
                  <c:v>39</c:v>
                </c:pt>
                <c:pt idx="19">
                  <c:v>33</c:v>
                </c:pt>
                <c:pt idx="20">
                  <c:v>35</c:v>
                </c:pt>
                <c:pt idx="21">
                  <c:v>43</c:v>
                </c:pt>
                <c:pt idx="22">
                  <c:v>33</c:v>
                </c:pt>
                <c:pt idx="23">
                  <c:v>28</c:v>
                </c:pt>
                <c:pt idx="24">
                  <c:v>34</c:v>
                </c:pt>
                <c:pt idx="25">
                  <c:v>19</c:v>
                </c:pt>
                <c:pt idx="26">
                  <c:v>31</c:v>
                </c:pt>
                <c:pt idx="27">
                  <c:v>21</c:v>
                </c:pt>
                <c:pt idx="28">
                  <c:v>83</c:v>
                </c:pt>
                <c:pt idx="29">
                  <c:v>126</c:v>
                </c:pt>
                <c:pt idx="30">
                  <c:v>170</c:v>
                </c:pt>
                <c:pt idx="31">
                  <c:v>242</c:v>
                </c:pt>
                <c:pt idx="32">
                  <c:v>304</c:v>
                </c:pt>
                <c:pt idx="33">
                  <c:v>698</c:v>
                </c:pt>
                <c:pt idx="34">
                  <c:v>1420</c:v>
                </c:pt>
                <c:pt idx="35">
                  <c:v>2058</c:v>
                </c:pt>
                <c:pt idx="36">
                  <c:v>2354</c:v>
                </c:pt>
                <c:pt idx="37">
                  <c:v>3167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92B-40E6-AFED-2F7F4FC89FB4}"/>
            </c:ext>
          </c:extLst>
        </c:ser>
        <c:ser>
          <c:idx val="3"/>
          <c:order val="3"/>
          <c:tx>
            <c:strRef>
              <c:f>'Tabellen und Abbildungen'!$E$4</c:f>
              <c:strCache>
                <c:ptCount val="1"/>
                <c:pt idx="0">
                  <c:v>Fälle bei Personal (§23)</c:v>
                </c:pt>
              </c:strCache>
            </c:strRef>
          </c:tx>
          <c:spPr>
            <a:ln w="38100">
              <a:solidFill>
                <a:srgbClr val="92D050"/>
              </a:solidFill>
            </a:ln>
          </c:spPr>
          <c:marker>
            <c:symbol val="none"/>
          </c:marker>
          <c:cat>
            <c:numRef>
              <c:extLst>
                <c:ext xmlns:c15="http://schemas.microsoft.com/office/drawing/2012/chart" uri="{02D57815-91ED-43cb-92C2-25804820EDAC}">
                  <c15:fullRef>
                    <c15:sqref>'Tabellen und Abbildungen'!$A$5:$A$43</c15:sqref>
                  </c15:fullRef>
                </c:ext>
              </c:extLst>
              <c:f>'Tabellen und Abbildungen'!$A$5:$A$42</c:f>
              <c:numCache>
                <c:formatCode>General</c:formatCode>
                <c:ptCount val="38"/>
                <c:pt idx="0">
                  <c:v>9</c:v>
                </c:pt>
                <c:pt idx="1">
                  <c:v>10</c:v>
                </c:pt>
                <c:pt idx="2">
                  <c:v>11</c:v>
                </c:pt>
                <c:pt idx="3">
                  <c:v>12</c:v>
                </c:pt>
                <c:pt idx="4">
                  <c:v>13</c:v>
                </c:pt>
                <c:pt idx="5">
                  <c:v>14</c:v>
                </c:pt>
                <c:pt idx="6">
                  <c:v>15</c:v>
                </c:pt>
                <c:pt idx="7">
                  <c:v>16</c:v>
                </c:pt>
                <c:pt idx="8">
                  <c:v>17</c:v>
                </c:pt>
                <c:pt idx="9">
                  <c:v>18</c:v>
                </c:pt>
                <c:pt idx="10">
                  <c:v>19</c:v>
                </c:pt>
                <c:pt idx="11">
                  <c:v>20</c:v>
                </c:pt>
                <c:pt idx="12">
                  <c:v>21</c:v>
                </c:pt>
                <c:pt idx="13">
                  <c:v>22</c:v>
                </c:pt>
                <c:pt idx="14">
                  <c:v>23</c:v>
                </c:pt>
                <c:pt idx="15">
                  <c:v>24</c:v>
                </c:pt>
                <c:pt idx="16">
                  <c:v>25</c:v>
                </c:pt>
                <c:pt idx="17">
                  <c:v>26</c:v>
                </c:pt>
                <c:pt idx="18">
                  <c:v>27</c:v>
                </c:pt>
                <c:pt idx="19">
                  <c:v>28</c:v>
                </c:pt>
                <c:pt idx="20">
                  <c:v>29</c:v>
                </c:pt>
                <c:pt idx="21">
                  <c:v>30</c:v>
                </c:pt>
                <c:pt idx="22">
                  <c:v>31</c:v>
                </c:pt>
                <c:pt idx="23">
                  <c:v>32</c:v>
                </c:pt>
                <c:pt idx="24">
                  <c:v>33</c:v>
                </c:pt>
                <c:pt idx="25">
                  <c:v>34</c:v>
                </c:pt>
                <c:pt idx="26">
                  <c:v>35</c:v>
                </c:pt>
                <c:pt idx="27">
                  <c:v>36</c:v>
                </c:pt>
                <c:pt idx="28">
                  <c:v>37</c:v>
                </c:pt>
                <c:pt idx="29">
                  <c:v>38</c:v>
                </c:pt>
                <c:pt idx="30">
                  <c:v>39</c:v>
                </c:pt>
                <c:pt idx="31">
                  <c:v>40</c:v>
                </c:pt>
                <c:pt idx="32">
                  <c:v>41</c:v>
                </c:pt>
                <c:pt idx="33">
                  <c:v>42</c:v>
                </c:pt>
                <c:pt idx="34">
                  <c:v>43</c:v>
                </c:pt>
                <c:pt idx="35">
                  <c:v>44</c:v>
                </c:pt>
                <c:pt idx="36">
                  <c:v>45</c:v>
                </c:pt>
                <c:pt idx="37">
                  <c:v>46</c:v>
                </c:pt>
              </c:numCache>
            </c:num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'Tabellen und Abbildungen'!$E$5:$E$43</c15:sqref>
                  </c15:fullRef>
                </c:ext>
              </c:extLst>
              <c:f>'Tabellen und Abbildungen'!$E$5:$E$42</c:f>
              <c:numCache>
                <c:formatCode>0</c:formatCode>
                <c:ptCount val="38"/>
                <c:pt idx="0">
                  <c:v>9</c:v>
                </c:pt>
                <c:pt idx="1">
                  <c:v>62</c:v>
                </c:pt>
                <c:pt idx="2">
                  <c:v>306</c:v>
                </c:pt>
                <c:pt idx="3">
                  <c:v>1230</c:v>
                </c:pt>
                <c:pt idx="4">
                  <c:v>2304</c:v>
                </c:pt>
                <c:pt idx="5">
                  <c:v>2769</c:v>
                </c:pt>
                <c:pt idx="6">
                  <c:v>2449</c:v>
                </c:pt>
                <c:pt idx="7">
                  <c:v>1649</c:v>
                </c:pt>
                <c:pt idx="8">
                  <c:v>1099</c:v>
                </c:pt>
                <c:pt idx="9">
                  <c:v>701</c:v>
                </c:pt>
                <c:pt idx="10">
                  <c:v>507</c:v>
                </c:pt>
                <c:pt idx="11">
                  <c:v>295</c:v>
                </c:pt>
                <c:pt idx="12">
                  <c:v>233</c:v>
                </c:pt>
                <c:pt idx="13">
                  <c:v>170</c:v>
                </c:pt>
                <c:pt idx="14">
                  <c:v>90</c:v>
                </c:pt>
                <c:pt idx="15">
                  <c:v>73</c:v>
                </c:pt>
                <c:pt idx="16">
                  <c:v>61</c:v>
                </c:pt>
                <c:pt idx="17">
                  <c:v>83</c:v>
                </c:pt>
                <c:pt idx="18">
                  <c:v>91</c:v>
                </c:pt>
                <c:pt idx="19">
                  <c:v>53</c:v>
                </c:pt>
                <c:pt idx="20">
                  <c:v>104</c:v>
                </c:pt>
                <c:pt idx="21">
                  <c:v>125</c:v>
                </c:pt>
                <c:pt idx="22">
                  <c:v>136</c:v>
                </c:pt>
                <c:pt idx="23">
                  <c:v>104</c:v>
                </c:pt>
                <c:pt idx="24">
                  <c:v>162</c:v>
                </c:pt>
                <c:pt idx="25">
                  <c:v>203</c:v>
                </c:pt>
                <c:pt idx="26">
                  <c:v>179</c:v>
                </c:pt>
                <c:pt idx="27">
                  <c:v>183</c:v>
                </c:pt>
                <c:pt idx="28">
                  <c:v>239</c:v>
                </c:pt>
                <c:pt idx="29">
                  <c:v>312</c:v>
                </c:pt>
                <c:pt idx="30">
                  <c:v>296</c:v>
                </c:pt>
                <c:pt idx="31">
                  <c:v>377</c:v>
                </c:pt>
                <c:pt idx="32">
                  <c:v>499</c:v>
                </c:pt>
                <c:pt idx="33">
                  <c:v>645</c:v>
                </c:pt>
                <c:pt idx="34">
                  <c:v>935</c:v>
                </c:pt>
                <c:pt idx="35">
                  <c:v>1197</c:v>
                </c:pt>
                <c:pt idx="36">
                  <c:v>1257</c:v>
                </c:pt>
                <c:pt idx="37">
                  <c:v>763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92B-40E6-AFED-2F7F4FC89FB4}"/>
            </c:ext>
          </c:extLst>
        </c:ser>
        <c:ser>
          <c:idx val="6"/>
          <c:order val="6"/>
          <c:tx>
            <c:strRef>
              <c:f>'Tabellen und Abbildungen'!$I$4</c:f>
              <c:strCache>
                <c:ptCount val="1"/>
                <c:pt idx="0">
                  <c:v>Ausbrüche nosokomial</c:v>
                </c:pt>
              </c:strCache>
            </c:strRef>
          </c:tx>
          <c:spPr>
            <a:ln w="38100">
              <a:solidFill>
                <a:srgbClr val="00B0F0"/>
              </a:solidFill>
            </a:ln>
          </c:spPr>
          <c:marker>
            <c:symbol val="none"/>
          </c:marker>
          <c:cat>
            <c:strLit>
              <c:ptCount val="38"/>
              <c:pt idx="0">
                <c:v>9</c:v>
              </c:pt>
              <c:pt idx="1">
                <c:v>10</c:v>
              </c:pt>
              <c:pt idx="2">
                <c:v>11</c:v>
              </c:pt>
              <c:pt idx="3">
                <c:v>12</c:v>
              </c:pt>
              <c:pt idx="4">
                <c:v>13</c:v>
              </c:pt>
              <c:pt idx="5">
                <c:v>14</c:v>
              </c:pt>
              <c:pt idx="6">
                <c:v>15</c:v>
              </c:pt>
              <c:pt idx="7">
                <c:v>16</c:v>
              </c:pt>
              <c:pt idx="8">
                <c:v>17</c:v>
              </c:pt>
              <c:pt idx="9">
                <c:v>18</c:v>
              </c:pt>
              <c:pt idx="10">
                <c:v>19</c:v>
              </c:pt>
              <c:pt idx="11">
                <c:v>20</c:v>
              </c:pt>
              <c:pt idx="12">
                <c:v>21</c:v>
              </c:pt>
              <c:pt idx="13">
                <c:v>22</c:v>
              </c:pt>
              <c:pt idx="14">
                <c:v>23</c:v>
              </c:pt>
              <c:pt idx="15">
                <c:v>24</c:v>
              </c:pt>
              <c:pt idx="16">
                <c:v>25</c:v>
              </c:pt>
              <c:pt idx="17">
                <c:v>26</c:v>
              </c:pt>
              <c:pt idx="18">
                <c:v>27</c:v>
              </c:pt>
              <c:pt idx="19">
                <c:v>28</c:v>
              </c:pt>
              <c:pt idx="20">
                <c:v>29</c:v>
              </c:pt>
              <c:pt idx="21">
                <c:v>30</c:v>
              </c:pt>
              <c:pt idx="22">
                <c:v>31</c:v>
              </c:pt>
              <c:pt idx="23">
                <c:v>32</c:v>
              </c:pt>
              <c:pt idx="24">
                <c:v>33</c:v>
              </c:pt>
              <c:pt idx="25">
                <c:v>34</c:v>
              </c:pt>
              <c:pt idx="26">
                <c:v>35</c:v>
              </c:pt>
              <c:pt idx="27">
                <c:v>36</c:v>
              </c:pt>
              <c:pt idx="28">
                <c:v>37</c:v>
              </c:pt>
              <c:pt idx="29">
                <c:v>38</c:v>
              </c:pt>
              <c:pt idx="30">
                <c:v>39</c:v>
              </c:pt>
              <c:pt idx="31">
                <c:v>40</c:v>
              </c:pt>
              <c:pt idx="32">
                <c:v>41</c:v>
              </c:pt>
              <c:pt idx="33">
                <c:v>42</c:v>
              </c:pt>
              <c:pt idx="34">
                <c:v>43</c:v>
              </c:pt>
              <c:pt idx="35">
                <c:v>44</c:v>
              </c:pt>
              <c:pt idx="36">
                <c:v>45</c:v>
              </c:pt>
              <c:pt idx="37">
                <c:v>46</c:v>
              </c:pt>
              <c:pt idx="38">
                <c:v>47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'Tabellen und Abbildungen'!$I$5:$I$41</c15:sqref>
                  </c15:fullRef>
                </c:ext>
              </c:extLst>
              <c:f>'Tabellen und Abbildungen'!$I$5:$I$41</c:f>
              <c:numCache>
                <c:formatCode>General</c:formatCode>
                <c:ptCount val="37"/>
                <c:pt idx="0">
                  <c:v>2</c:v>
                </c:pt>
                <c:pt idx="1">
                  <c:v>6</c:v>
                </c:pt>
                <c:pt idx="2">
                  <c:v>29</c:v>
                </c:pt>
                <c:pt idx="3">
                  <c:v>70</c:v>
                </c:pt>
                <c:pt idx="4">
                  <c:v>146</c:v>
                </c:pt>
                <c:pt idx="5">
                  <c:v>187</c:v>
                </c:pt>
                <c:pt idx="6">
                  <c:v>131</c:v>
                </c:pt>
                <c:pt idx="7">
                  <c:v>62</c:v>
                </c:pt>
                <c:pt idx="8">
                  <c:v>44</c:v>
                </c:pt>
                <c:pt idx="9">
                  <c:v>40</c:v>
                </c:pt>
                <c:pt idx="10">
                  <c:v>19</c:v>
                </c:pt>
                <c:pt idx="11">
                  <c:v>17</c:v>
                </c:pt>
                <c:pt idx="12">
                  <c:v>11</c:v>
                </c:pt>
                <c:pt idx="13">
                  <c:v>14</c:v>
                </c:pt>
                <c:pt idx="14">
                  <c:v>9</c:v>
                </c:pt>
                <c:pt idx="15">
                  <c:v>7</c:v>
                </c:pt>
                <c:pt idx="16">
                  <c:v>7</c:v>
                </c:pt>
                <c:pt idx="17">
                  <c:v>9</c:v>
                </c:pt>
                <c:pt idx="18">
                  <c:v>12</c:v>
                </c:pt>
                <c:pt idx="19">
                  <c:v>16</c:v>
                </c:pt>
                <c:pt idx="20">
                  <c:v>16</c:v>
                </c:pt>
                <c:pt idx="21">
                  <c:v>8</c:v>
                </c:pt>
                <c:pt idx="22">
                  <c:v>12</c:v>
                </c:pt>
                <c:pt idx="23">
                  <c:v>8</c:v>
                </c:pt>
                <c:pt idx="24">
                  <c:v>12</c:v>
                </c:pt>
                <c:pt idx="25">
                  <c:v>15</c:v>
                </c:pt>
                <c:pt idx="26">
                  <c:v>9</c:v>
                </c:pt>
                <c:pt idx="27">
                  <c:v>17</c:v>
                </c:pt>
                <c:pt idx="28">
                  <c:v>26</c:v>
                </c:pt>
                <c:pt idx="29">
                  <c:v>15</c:v>
                </c:pt>
                <c:pt idx="30">
                  <c:v>25</c:v>
                </c:pt>
                <c:pt idx="31">
                  <c:v>38</c:v>
                </c:pt>
                <c:pt idx="32">
                  <c:v>58</c:v>
                </c:pt>
                <c:pt idx="33">
                  <c:v>81</c:v>
                </c:pt>
                <c:pt idx="34">
                  <c:v>111</c:v>
                </c:pt>
                <c:pt idx="35">
                  <c:v>111</c:v>
                </c:pt>
                <c:pt idx="36">
                  <c:v>110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92B-40E6-AFED-2F7F4FC89FB4}"/>
            </c:ext>
          </c:extLst>
        </c:ser>
        <c:ser>
          <c:idx val="7"/>
          <c:order val="7"/>
          <c:tx>
            <c:strRef>
              <c:f>'Tabellen und Abbildungen'!$J$4</c:f>
              <c:strCache>
                <c:ptCount val="1"/>
                <c:pt idx="0">
                  <c:v>Ausbrüche Pflegeheime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strLit>
              <c:ptCount val="38"/>
              <c:pt idx="0">
                <c:v>9</c:v>
              </c:pt>
              <c:pt idx="1">
                <c:v>10</c:v>
              </c:pt>
              <c:pt idx="2">
                <c:v>11</c:v>
              </c:pt>
              <c:pt idx="3">
                <c:v>12</c:v>
              </c:pt>
              <c:pt idx="4">
                <c:v>13</c:v>
              </c:pt>
              <c:pt idx="5">
                <c:v>14</c:v>
              </c:pt>
              <c:pt idx="6">
                <c:v>15</c:v>
              </c:pt>
              <c:pt idx="7">
                <c:v>16</c:v>
              </c:pt>
              <c:pt idx="8">
                <c:v>17</c:v>
              </c:pt>
              <c:pt idx="9">
                <c:v>18</c:v>
              </c:pt>
              <c:pt idx="10">
                <c:v>19</c:v>
              </c:pt>
              <c:pt idx="11">
                <c:v>20</c:v>
              </c:pt>
              <c:pt idx="12">
                <c:v>21</c:v>
              </c:pt>
              <c:pt idx="13">
                <c:v>22</c:v>
              </c:pt>
              <c:pt idx="14">
                <c:v>23</c:v>
              </c:pt>
              <c:pt idx="15">
                <c:v>24</c:v>
              </c:pt>
              <c:pt idx="16">
                <c:v>25</c:v>
              </c:pt>
              <c:pt idx="17">
                <c:v>26</c:v>
              </c:pt>
              <c:pt idx="18">
                <c:v>27</c:v>
              </c:pt>
              <c:pt idx="19">
                <c:v>28</c:v>
              </c:pt>
              <c:pt idx="20">
                <c:v>29</c:v>
              </c:pt>
              <c:pt idx="21">
                <c:v>30</c:v>
              </c:pt>
              <c:pt idx="22">
                <c:v>31</c:v>
              </c:pt>
              <c:pt idx="23">
                <c:v>32</c:v>
              </c:pt>
              <c:pt idx="24">
                <c:v>33</c:v>
              </c:pt>
              <c:pt idx="25">
                <c:v>34</c:v>
              </c:pt>
              <c:pt idx="26">
                <c:v>35</c:v>
              </c:pt>
              <c:pt idx="27">
                <c:v>36</c:v>
              </c:pt>
              <c:pt idx="28">
                <c:v>37</c:v>
              </c:pt>
              <c:pt idx="29">
                <c:v>38</c:v>
              </c:pt>
              <c:pt idx="30">
                <c:v>39</c:v>
              </c:pt>
              <c:pt idx="31">
                <c:v>40</c:v>
              </c:pt>
              <c:pt idx="32">
                <c:v>41</c:v>
              </c:pt>
              <c:pt idx="33">
                <c:v>42</c:v>
              </c:pt>
              <c:pt idx="34">
                <c:v>43</c:v>
              </c:pt>
              <c:pt idx="35">
                <c:v>44</c:v>
              </c:pt>
              <c:pt idx="36">
                <c:v>45</c:v>
              </c:pt>
              <c:pt idx="37">
                <c:v>46</c:v>
              </c:pt>
              <c:pt idx="38">
                <c:v>47</c:v>
              </c:pt>
              <c:extLst>
                <c:ext xmlns:c15="http://schemas.microsoft.com/office/drawing/2012/chart" uri="{02D57815-91ED-43cb-92C2-25804820EDAC}">
                  <c15:autoCat val="1"/>
                </c:ext>
              </c:extLst>
            </c:strLit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'Tabellen und Abbildungen'!$J$5:$J$41</c15:sqref>
                  </c15:fullRef>
                </c:ext>
              </c:extLst>
              <c:f>'Tabellen und Abbildungen'!$J$5:$J$41</c:f>
              <c:numCache>
                <c:formatCode>General</c:formatCode>
                <c:ptCount val="37"/>
                <c:pt idx="0">
                  <c:v>1</c:v>
                </c:pt>
                <c:pt idx="1">
                  <c:v>1</c:v>
                </c:pt>
                <c:pt idx="2">
                  <c:v>5</c:v>
                </c:pt>
                <c:pt idx="3">
                  <c:v>38</c:v>
                </c:pt>
                <c:pt idx="4">
                  <c:v>119</c:v>
                </c:pt>
                <c:pt idx="5">
                  <c:v>200</c:v>
                </c:pt>
                <c:pt idx="6">
                  <c:v>122</c:v>
                </c:pt>
                <c:pt idx="7">
                  <c:v>60</c:v>
                </c:pt>
                <c:pt idx="8">
                  <c:v>43</c:v>
                </c:pt>
                <c:pt idx="9">
                  <c:v>23</c:v>
                </c:pt>
                <c:pt idx="10">
                  <c:v>27</c:v>
                </c:pt>
                <c:pt idx="11">
                  <c:v>20</c:v>
                </c:pt>
                <c:pt idx="12">
                  <c:v>16</c:v>
                </c:pt>
                <c:pt idx="13">
                  <c:v>6</c:v>
                </c:pt>
                <c:pt idx="14">
                  <c:v>7</c:v>
                </c:pt>
                <c:pt idx="15">
                  <c:v>8</c:v>
                </c:pt>
                <c:pt idx="16">
                  <c:v>7</c:v>
                </c:pt>
                <c:pt idx="17">
                  <c:v>2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3</c:v>
                </c:pt>
                <c:pt idx="22">
                  <c:v>6</c:v>
                </c:pt>
                <c:pt idx="23">
                  <c:v>3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8</c:v>
                </c:pt>
                <c:pt idx="29">
                  <c:v>9</c:v>
                </c:pt>
                <c:pt idx="30">
                  <c:v>14</c:v>
                </c:pt>
                <c:pt idx="31">
                  <c:v>14</c:v>
                </c:pt>
                <c:pt idx="32">
                  <c:v>28</c:v>
                </c:pt>
                <c:pt idx="33">
                  <c:v>65</c:v>
                </c:pt>
                <c:pt idx="34">
                  <c:v>111</c:v>
                </c:pt>
                <c:pt idx="35">
                  <c:v>132</c:v>
                </c:pt>
                <c:pt idx="36">
                  <c:v>137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592B-40E6-AFED-2F7F4FC89F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5048576"/>
        <c:axId val="985050496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'Tabellen und Abbildungen'!$B$3:$B$4</c15:sqref>
                        </c15:formulaRef>
                      </c:ext>
                    </c:extLst>
                    <c:strCache>
                      <c:ptCount val="2"/>
                      <c:pt idx="0">
                        <c:v>Ausbrüche nosokomial und Pflegeheime</c:v>
                      </c:pt>
                    </c:strCache>
                  </c:strRef>
                </c:tx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ullRef>
                          <c15:sqref>'Tabellen und Abbildungen'!$A$5:$A$43</c15:sqref>
                        </c15:fullRef>
                        <c15:formulaRef>
                          <c15:sqref>'Tabellen und Abbildungen'!$A$5:$A$42</c15:sqref>
                        </c15:formulaRef>
                      </c:ext>
                    </c:extLst>
                    <c:numCache>
                      <c:formatCode>General</c:formatCode>
                      <c:ptCount val="38"/>
                      <c:pt idx="0">
                        <c:v>9</c:v>
                      </c:pt>
                      <c:pt idx="1">
                        <c:v>10</c:v>
                      </c:pt>
                      <c:pt idx="2">
                        <c:v>11</c:v>
                      </c:pt>
                      <c:pt idx="3">
                        <c:v>12</c:v>
                      </c:pt>
                      <c:pt idx="4">
                        <c:v>13</c:v>
                      </c:pt>
                      <c:pt idx="5">
                        <c:v>14</c:v>
                      </c:pt>
                      <c:pt idx="6">
                        <c:v>15</c:v>
                      </c:pt>
                      <c:pt idx="7">
                        <c:v>16</c:v>
                      </c:pt>
                      <c:pt idx="8">
                        <c:v>17</c:v>
                      </c:pt>
                      <c:pt idx="9">
                        <c:v>18</c:v>
                      </c:pt>
                      <c:pt idx="10">
                        <c:v>19</c:v>
                      </c:pt>
                      <c:pt idx="11">
                        <c:v>20</c:v>
                      </c:pt>
                      <c:pt idx="12">
                        <c:v>21</c:v>
                      </c:pt>
                      <c:pt idx="13">
                        <c:v>22</c:v>
                      </c:pt>
                      <c:pt idx="14">
                        <c:v>23</c:v>
                      </c:pt>
                      <c:pt idx="15">
                        <c:v>24</c:v>
                      </c:pt>
                      <c:pt idx="16">
                        <c:v>25</c:v>
                      </c:pt>
                      <c:pt idx="17">
                        <c:v>26</c:v>
                      </c:pt>
                      <c:pt idx="18">
                        <c:v>27</c:v>
                      </c:pt>
                      <c:pt idx="19">
                        <c:v>28</c:v>
                      </c:pt>
                      <c:pt idx="20">
                        <c:v>29</c:v>
                      </c:pt>
                      <c:pt idx="21">
                        <c:v>30</c:v>
                      </c:pt>
                      <c:pt idx="22">
                        <c:v>31</c:v>
                      </c:pt>
                      <c:pt idx="23">
                        <c:v>32</c:v>
                      </c:pt>
                      <c:pt idx="24">
                        <c:v>33</c:v>
                      </c:pt>
                      <c:pt idx="25">
                        <c:v>34</c:v>
                      </c:pt>
                      <c:pt idx="26">
                        <c:v>35</c:v>
                      </c:pt>
                      <c:pt idx="27">
                        <c:v>36</c:v>
                      </c:pt>
                      <c:pt idx="28">
                        <c:v>37</c:v>
                      </c:pt>
                      <c:pt idx="29">
                        <c:v>38</c:v>
                      </c:pt>
                      <c:pt idx="30">
                        <c:v>39</c:v>
                      </c:pt>
                      <c:pt idx="31">
                        <c:v>40</c:v>
                      </c:pt>
                      <c:pt idx="32">
                        <c:v>41</c:v>
                      </c:pt>
                      <c:pt idx="33">
                        <c:v>42</c:v>
                      </c:pt>
                      <c:pt idx="34">
                        <c:v>43</c:v>
                      </c:pt>
                      <c:pt idx="35">
                        <c:v>44</c:v>
                      </c:pt>
                      <c:pt idx="36">
                        <c:v>45</c:v>
                      </c:pt>
                      <c:pt idx="37">
                        <c:v>46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ullRef>
                          <c15:sqref>'Tabellen und Abbildungen'!$B$5:$B$43</c15:sqref>
                        </c15:fullRef>
                        <c15:formulaRef>
                          <c15:sqref>'Tabellen und Abbildungen'!$B$5:$B$42</c15:sqref>
                        </c15:formulaRef>
                      </c:ext>
                    </c:extLst>
                    <c:numCache>
                      <c:formatCode>General</c:formatCode>
                      <c:ptCount val="38"/>
                      <c:pt idx="0">
                        <c:v>3</c:v>
                      </c:pt>
                      <c:pt idx="1">
                        <c:v>7</c:v>
                      </c:pt>
                      <c:pt idx="2">
                        <c:v>35</c:v>
                      </c:pt>
                      <c:pt idx="3">
                        <c:v>110</c:v>
                      </c:pt>
                      <c:pt idx="4">
                        <c:v>268</c:v>
                      </c:pt>
                      <c:pt idx="5">
                        <c:v>400</c:v>
                      </c:pt>
                      <c:pt idx="6">
                        <c:v>260</c:v>
                      </c:pt>
                      <c:pt idx="7">
                        <c:v>126</c:v>
                      </c:pt>
                      <c:pt idx="8">
                        <c:v>89</c:v>
                      </c:pt>
                      <c:pt idx="9">
                        <c:v>63</c:v>
                      </c:pt>
                      <c:pt idx="10">
                        <c:v>50</c:v>
                      </c:pt>
                      <c:pt idx="11">
                        <c:v>39</c:v>
                      </c:pt>
                      <c:pt idx="12">
                        <c:v>27</c:v>
                      </c:pt>
                      <c:pt idx="13">
                        <c:v>20</c:v>
                      </c:pt>
                      <c:pt idx="14">
                        <c:v>16</c:v>
                      </c:pt>
                      <c:pt idx="15">
                        <c:v>15</c:v>
                      </c:pt>
                      <c:pt idx="16">
                        <c:v>16</c:v>
                      </c:pt>
                      <c:pt idx="17">
                        <c:v>11</c:v>
                      </c:pt>
                      <c:pt idx="18">
                        <c:v>17</c:v>
                      </c:pt>
                      <c:pt idx="19">
                        <c:v>21</c:v>
                      </c:pt>
                      <c:pt idx="20">
                        <c:v>21</c:v>
                      </c:pt>
                      <c:pt idx="21">
                        <c:v>11</c:v>
                      </c:pt>
                      <c:pt idx="22">
                        <c:v>18</c:v>
                      </c:pt>
                      <c:pt idx="23">
                        <c:v>12</c:v>
                      </c:pt>
                      <c:pt idx="24">
                        <c:v>17</c:v>
                      </c:pt>
                      <c:pt idx="25">
                        <c:v>18</c:v>
                      </c:pt>
                      <c:pt idx="26">
                        <c:v>12</c:v>
                      </c:pt>
                      <c:pt idx="27">
                        <c:v>21</c:v>
                      </c:pt>
                      <c:pt idx="28">
                        <c:v>34</c:v>
                      </c:pt>
                      <c:pt idx="29">
                        <c:v>24</c:v>
                      </c:pt>
                      <c:pt idx="30">
                        <c:v>39</c:v>
                      </c:pt>
                      <c:pt idx="31">
                        <c:v>52</c:v>
                      </c:pt>
                      <c:pt idx="32">
                        <c:v>86</c:v>
                      </c:pt>
                      <c:pt idx="33">
                        <c:v>146</c:v>
                      </c:pt>
                      <c:pt idx="34">
                        <c:v>226</c:v>
                      </c:pt>
                      <c:pt idx="35">
                        <c:v>243</c:v>
                      </c:pt>
                      <c:pt idx="36">
                        <c:v>249</c:v>
                      </c:pt>
                      <c:pt idx="37">
                        <c:v>216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7-592B-40E6-AFED-2F7F4FC89FB4}"/>
                  </c:ext>
                </c:extLst>
              </c15:ser>
            </c15:filteredLineSeries>
          </c:ext>
        </c:extLst>
      </c:lineChart>
      <c:catAx>
        <c:axId val="9850485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Kalenderwoche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985050496"/>
        <c:crosses val="autoZero"/>
        <c:auto val="1"/>
        <c:lblAlgn val="ctr"/>
        <c:lblOffset val="100"/>
        <c:noMultiLvlLbl val="0"/>
      </c:catAx>
      <c:valAx>
        <c:axId val="98505049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>
                    <a:latin typeface="+mn-lt"/>
                    <a:cs typeface="Times New Roman" panose="02020603050405020304" pitchFamily="18" charset="0"/>
                  </a:defRPr>
                </a:pPr>
                <a:r>
                  <a:rPr lang="en-US" sz="1600">
                    <a:latin typeface="+mn-lt"/>
                    <a:cs typeface="Times New Roman" panose="02020603050405020304" pitchFamily="18" charset="0"/>
                  </a:rPr>
                  <a:t>Anzahl Ausbrüche, Ausbruchsfälle und Personal 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985048576"/>
        <c:crosses val="autoZero"/>
        <c:crossBetween val="between"/>
      </c:valAx>
      <c:valAx>
        <c:axId val="386695759"/>
        <c:scaling>
          <c:orientation val="minMax"/>
          <c:max val="50000"/>
        </c:scaling>
        <c:delete val="0"/>
        <c:axPos val="r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386696415"/>
        <c:crosses val="max"/>
        <c:crossBetween val="between"/>
      </c:valAx>
      <c:catAx>
        <c:axId val="386696415"/>
        <c:scaling>
          <c:orientation val="minMax"/>
        </c:scaling>
        <c:delete val="1"/>
        <c:axPos val="b"/>
        <c:majorTickMark val="out"/>
        <c:minorTickMark val="none"/>
        <c:tickLblPos val="nextTo"/>
        <c:crossAx val="386695759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38269619304811531"/>
          <c:y val="9.2337937320930985E-3"/>
          <c:w val="0.306393911026975"/>
          <c:h val="0.57769362810065428"/>
        </c:manualLayout>
      </c:layout>
      <c:overlay val="1"/>
      <c:txPr>
        <a:bodyPr/>
        <a:lstStyle/>
        <a:p>
          <a:pPr>
            <a:defRPr sz="1600"/>
          </a:pPr>
          <a:endParaRPr lang="de-DE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C1C16A-5EFD-4550-B5F3-04A4AF9CC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06025CE-3C3B-42D2-B05D-E2A2451277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13E6D9-1AB3-46B0-AC34-BD28EA0CA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49F5-E6E7-4FCB-A60A-B8A10101136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960077-70CC-48BA-A9D4-4C4439461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D8AB4A5-C970-47CC-84D5-4D2A516E6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E87C-30A0-46E7-9759-CB251B3AF2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121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3480A2-708F-4884-B9E7-E0C8348B9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DE1C5DB-D9E7-499A-BB1E-69DA74BFDD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6E23F-E7BD-4F10-A290-4526454F6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49F5-E6E7-4FCB-A60A-B8A10101136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C73A7D-A758-4477-BCCC-E29B8622C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C3C22E-0426-47C1-92B0-4EADA76C4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E87C-30A0-46E7-9759-CB251B3AF2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7537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932EEA2-1312-4018-8148-4DBCAC7503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F84273A-155F-4999-9C6E-32F50DF16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0BF7D2-5D5B-4895-A5DD-7D15A2887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49F5-E6E7-4FCB-A60A-B8A10101136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D5E464-A52E-40D4-A32E-A5B82134C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69DC70-7EA7-4080-AD16-CBA73B9AC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E87C-30A0-46E7-9759-CB251B3AF2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3782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007FFB-8605-4A84-8A11-7F7C95889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18A73E-6A1C-47B7-821F-022E457FA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28B336-EDD6-445F-BA4D-91611C619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49F5-E6E7-4FCB-A60A-B8A10101136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67DD76-5D47-4B3D-89E6-D7968153A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9C7EC6-CE80-4597-A6D0-6722CD43A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E87C-30A0-46E7-9759-CB251B3AF2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2962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9AC7EA-A453-4CF2-B947-D99D1EAE9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B8E10C3-9521-41E4-AB69-94B965A6B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D1A1CE-846E-4C54-9077-D3076661D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49F5-E6E7-4FCB-A60A-B8A10101136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7CF381-91A4-4750-8B9B-149426FEB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38406B-C8D3-4052-B436-8E1C48897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E87C-30A0-46E7-9759-CB251B3AF2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538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0962CD-930B-480E-9177-8C0700040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49EA557-0874-49A4-9ECD-29F4C8CCD2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6098365-D3C7-4C4B-A8BC-A67A4D708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8BF8E3C-9ED0-4316-812A-E1B2592B8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49F5-E6E7-4FCB-A60A-B8A10101136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E11932-9693-4CCE-9391-60CC4929A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E9A18EA-ACC0-47F7-9BD9-5004B3927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E87C-30A0-46E7-9759-CB251B3AF2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1514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54B512-A298-4F45-A8F8-21E995603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88B08EA-CC16-4BC4-ACD2-C1553FA7B9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18F92D6-17AD-48FD-BC28-127AC1023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1DF9401-2D77-47D3-BB95-8966B30831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3250A73-DA3A-4FC4-A017-3611351A13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3896300-3B54-47C8-B62A-79238BEE2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49F5-E6E7-4FCB-A60A-B8A10101136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7BDE42E-4DD2-4815-9D9D-30B373E15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6C6584B-E76D-4F88-B059-3184AF4EA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E87C-30A0-46E7-9759-CB251B3AF2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0389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ABAD6D-94FF-486E-943D-82D75142B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55865E7-8C05-4062-8B66-3C5CEA994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49F5-E6E7-4FCB-A60A-B8A10101136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7BFE94C-F153-4463-AE5F-937FD176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C55EBEC-8FCB-4C6F-BB5E-0DD858710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E87C-30A0-46E7-9759-CB251B3AF2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0965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58F04D6-2B7D-4A56-A1F0-D563BBC8E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49F5-E6E7-4FCB-A60A-B8A10101136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677EA82-CFBE-4224-939D-BC130B465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42B4A14-AB8A-4967-9F5D-7966F2375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E87C-30A0-46E7-9759-CB251B3AF2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4214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7B7078-5975-4520-83FC-4A727D328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3EB260-B8AC-415E-BB61-5127EBDF4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DF5FF50-57C0-4EF7-B7AC-B133B55505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961EE43-41A1-40E3-AB0E-2A2F82FD6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49F5-E6E7-4FCB-A60A-B8A10101136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81F885A-1218-41BF-907E-6F90966FE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EC3207E-C507-4C49-B624-DE1A9B56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E87C-30A0-46E7-9759-CB251B3AF2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7297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D486DA-A225-4764-9C9F-E24C3BDC0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F3831CC-0881-44F3-AB10-4B1B29E114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AEC26BD-664C-4F8A-BF84-8262286C41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219967-E910-411A-941D-B1E74D7C1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049F5-E6E7-4FCB-A60A-B8A10101136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ABA58B3-CF00-4328-B6E2-50083A4E2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BD43AE8-4EE9-46A5-B5A6-F9A3832B2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5E87C-30A0-46E7-9759-CB251B3AF2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624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336CFB1-ABD7-43E7-997F-7954D9CF0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F56011F-D382-4D1F-99F3-270B84F9A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6FB38A-C205-4CA8-B34E-895EE7FAB5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049F5-E6E7-4FCB-A60A-B8A101011366}" type="datetimeFigureOut">
              <a:rPr lang="de-DE" smtClean="0"/>
              <a:t>26.11.2020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127305-0C3B-4064-8B17-E851BB3ECE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A1C4B1-4379-41CA-AB37-3A755BDD6E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5E87C-30A0-46E7-9759-CB251B3AF2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74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0403966"/>
              </p:ext>
            </p:extLst>
          </p:nvPr>
        </p:nvGraphicFramePr>
        <p:xfrm>
          <a:off x="1171852" y="221941"/>
          <a:ext cx="9339309" cy="6636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7251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Haller, Sebastian</dc:creator>
  <cp:lastModifiedBy>Haller, Sebastian</cp:lastModifiedBy>
  <cp:revision>2</cp:revision>
  <dcterms:created xsi:type="dcterms:W3CDTF">2020-11-26T14:27:20Z</dcterms:created>
  <dcterms:modified xsi:type="dcterms:W3CDTF">2020-11-26T14:50:29Z</dcterms:modified>
</cp:coreProperties>
</file>