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64" r:id="rId2"/>
    <p:sldId id="365" r:id="rId3"/>
    <p:sldId id="383" r:id="rId4"/>
    <p:sldId id="593" r:id="rId5"/>
    <p:sldId id="592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45" autoAdjust="0"/>
    <p:restoredTop sz="91717" autoAdjust="0"/>
  </p:normalViewPr>
  <p:slideViewPr>
    <p:cSldViewPr>
      <p:cViewPr>
        <p:scale>
          <a:sx n="120" d="100"/>
          <a:sy n="120" d="100"/>
        </p:scale>
        <p:origin x="150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27.11.2020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539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8863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27.11.2020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27.11.2020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27.11.2020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27.11.2020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27.11.2020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27.11.2020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27.11.2020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27.11.2020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27.11.2020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27.11.2020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27.11.2020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27.11.2020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2597132" y="913705"/>
            <a:ext cx="38214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</a:rPr>
              <a:t>60.526.943 Fälle </a:t>
            </a:r>
          </a:p>
          <a:p>
            <a:r>
              <a:rPr lang="de-DE" sz="2400" b="1" dirty="0">
                <a:solidFill>
                  <a:schemeClr val="tx2"/>
                </a:solidFill>
              </a:rPr>
              <a:t>1.422.753 Todesfälle (2,35%)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ECDC, Stand: 26.11.2020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130470"/>
              </p:ext>
            </p:extLst>
          </p:nvPr>
        </p:nvGraphicFramePr>
        <p:xfrm>
          <a:off x="107504" y="1744702"/>
          <a:ext cx="8928992" cy="4713827"/>
        </p:xfrm>
        <a:graphic>
          <a:graphicData uri="http://schemas.openxmlformats.org/drawingml/2006/table">
            <a:tbl>
              <a:tblPr firstRow="1" firstCol="1" bandRow="1"/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9858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in den letzten 7T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7d-Inzidenz/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56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Vereinigte Staaten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777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247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10,57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379,24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2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266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22,56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11,79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480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-14,51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345,47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187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-3,51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118,17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924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-1,57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399,23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Deutschland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983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153,79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137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Großbritannien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557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-27,04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190,05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79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Frankreich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-47,42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156,63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Iran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894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111,55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73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44624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6669360"/>
            <a:ext cx="1913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solidFill>
                  <a:prstClr val="black"/>
                </a:solidFill>
              </a:rPr>
              <a:t>Quelle: ECDC, Stand: 26.11.2020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837492" y="3901431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Amerika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560527" y="3901431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Asien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38815" y="3904429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Afrika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814162"/>
              </p:ext>
            </p:extLst>
          </p:nvPr>
        </p:nvGraphicFramePr>
        <p:xfrm>
          <a:off x="46726" y="4189463"/>
          <a:ext cx="1428930" cy="88392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89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64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Cabo Verde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64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Marokko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80,91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Tunesien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Libyen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699599"/>
              </p:ext>
            </p:extLst>
          </p:nvPr>
        </p:nvGraphicFramePr>
        <p:xfrm>
          <a:off x="3696072" y="4207753"/>
          <a:ext cx="1596008" cy="18288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131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Kolumbien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105,26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Brasilien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Kanada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Aruba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Paraguay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Turks and Caicos islands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 Virgin Islands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20334"/>
              </p:ext>
            </p:extLst>
          </p:nvPr>
        </p:nvGraphicFramePr>
        <p:xfrm>
          <a:off x="5486275" y="4215974"/>
          <a:ext cx="1382713" cy="186880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62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4409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Jordanien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337,52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Palästina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220,58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Libanon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Iran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111,55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Malediven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60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Israel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Kuwait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Bahrain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254076"/>
              </p:ext>
            </p:extLst>
          </p:nvPr>
        </p:nvGraphicFramePr>
        <p:xfrm>
          <a:off x="46726" y="5711052"/>
          <a:ext cx="1428930" cy="67691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7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Französisch Polynesien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332,99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214,59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107504" y="535101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Ozeanien</a:t>
            </a:r>
          </a:p>
        </p:txBody>
      </p:sp>
      <p:cxnSp>
        <p:nvCxnSpPr>
          <p:cNvPr id="22" name="Gerade Verbindung 21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7607941" y="2185262"/>
            <a:ext cx="12865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Europa </a:t>
            </a:r>
            <a:r>
              <a:rPr lang="de-DE" sz="1100" b="1" dirty="0"/>
              <a:t>(nicht EU/EWR/UK/CH)</a:t>
            </a:r>
            <a:endParaRPr lang="de-DE" sz="1600" b="1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452348"/>
              </p:ext>
            </p:extLst>
          </p:nvPr>
        </p:nvGraphicFramePr>
        <p:xfrm>
          <a:off x="7306996" y="2710565"/>
          <a:ext cx="1707669" cy="398451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059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6424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732,97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Serbien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612,03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Montenegro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607,06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Andorra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538,22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700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Marino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388,94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67334808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Nordmazedonien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357,99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Armenien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Kosovo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280,12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Bosnia and Herzegovina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234,81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Republik Moldau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214,78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Aserbaidschan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208,99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Ukraine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208,45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33997586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Gibraltar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192,84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7137041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Albanien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178,42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1644995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Russische Föderation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118,17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48955037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Weißrussland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110,46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92361515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Monaco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Jersey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16513695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Türkei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51,34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6255311"/>
                  </a:ext>
                </a:extLst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953968" y="3658158"/>
            <a:ext cx="6032758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80 Länder/Territorien mit einer 7-Tages-Inzidenz &gt; 50 Fälle / 100.000 Ew.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498860"/>
              </p:ext>
            </p:extLst>
          </p:nvPr>
        </p:nvGraphicFramePr>
        <p:xfrm>
          <a:off x="1763688" y="4201889"/>
          <a:ext cx="1828176" cy="173926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134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5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Vereinigte Staaten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379,24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r>
                        <a:rPr lang="de-DE" sz="1100" b="0" dirty="0"/>
                        <a:t>Curaçao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273,52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219,54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Panama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204,85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Sint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Maarten </a:t>
                      </a:r>
                    </a:p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(NL Teil)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169,86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Costa Rica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148,75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00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Belize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119,12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Argentinien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195CA67E-9E7B-4731-81BD-97B9B4D8A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9" y="505014"/>
            <a:ext cx="7212767" cy="298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43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44624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7-Tages-Inzidenz pro 100.000 Einwohner – EU/EWR/UK/CH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ECDC, Stand: 26.11.2020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75556" y="378237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Europa </a:t>
            </a:r>
            <a:r>
              <a:rPr lang="de-DE" sz="1400" b="1" dirty="0"/>
              <a:t>(EU/EWR/UK/CH</a:t>
            </a:r>
            <a:r>
              <a:rPr lang="de-DE" sz="1100" b="1" dirty="0"/>
              <a:t>)</a:t>
            </a:r>
            <a:endParaRPr lang="de-DE" sz="1600" b="1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509920"/>
              </p:ext>
            </p:extLst>
          </p:nvPr>
        </p:nvGraphicFramePr>
        <p:xfrm>
          <a:off x="323528" y="742628"/>
          <a:ext cx="2808312" cy="574736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Luxemburg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619,49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Kroatien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512,78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Slowenien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496,99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Litauen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459,7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533306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Österreich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429,15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Liechtenstein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427,33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399,23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Portugal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369,73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Italien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345,47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619979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Schweiz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335,68</a:t>
                      </a:r>
                      <a:endParaRPr lang="de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093926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Bulgarien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321,77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Ungarn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312,97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11973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Rumänien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291,54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Tschechische Republik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281,05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Schweden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278,3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419088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Niederlande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915276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Zypern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198,88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Großbritannien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190,05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Slowakei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172,3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Spanien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169,86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Estland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168,85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Malta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168,77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Frankreich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156,63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Deutschland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153,79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Lettland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151,93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Dänemark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144,61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Griechenland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142,23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Belgien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106,72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Norwegen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458" y="1268760"/>
            <a:ext cx="5754435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465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44624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Todesfälle in den letzten 7 Tagen pro 1 Mio. Einwohner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GOARN, Stand: 22.11.2020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F72EFD3-4373-4A4F-9880-BDB11BC02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5496"/>
            <a:ext cx="9144000" cy="516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20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1470" y="992216"/>
            <a:ext cx="8741060" cy="58772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Weltweite Verteilung der neuen </a:t>
            </a:r>
            <a:r>
              <a:rPr lang="de-DE" sz="1600" b="1" dirty="0"/>
              <a:t>Fälle</a:t>
            </a:r>
            <a:r>
              <a:rPr lang="de-DE" sz="1600" dirty="0"/>
              <a:t> in den letzten 7T: Amerika 41,9%, Europa 40%, Asien 15,4%, Afrika 2,2%, Ozeanien 0,03%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Weltweite Verteilung der neuen </a:t>
            </a:r>
            <a:r>
              <a:rPr lang="de-DE" sz="1600" b="1" dirty="0"/>
              <a:t>Todesfälle</a:t>
            </a:r>
            <a:r>
              <a:rPr lang="de-DE" sz="1600" dirty="0"/>
              <a:t> in den letzten 7T: Europa 50%, Amerika 33,2%, Asien 14,8%, Afrika 3,1%, Ozeanien 0,02%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de-DE" sz="16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Afrika: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de-DE" sz="1600" dirty="0"/>
              <a:t>Fallzahlen nach wie vor relativ niedrig; Region AFRO meldete in der vergangenen Woche den höchsten Anstieg an neuen Fällen (15%) und Todesfällen (30%)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de-DE" sz="1600" dirty="0"/>
              <a:t>Auch in Nordafrika steigende tägliche Neuinfektionen (Marokko, Tunesien, Libyen)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Amerika: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Amerika (PAHO) meldete in der letzten Woche mehr als 1,5 Mio. neue Fälle; Die höchste wöchentliche Zahl seit Beginn der Pandemie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Europa: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de-DE" sz="1600" dirty="0"/>
              <a:t>Weiterhin größter Anteil der Todesfälle in den letzten 7 Tagen, Zahl der Neuinfektionen insgesamt etwas rückläufig, Todesfälle im Vergleich zur Vorwoche weiterhin ansteigend </a:t>
            </a:r>
          </a:p>
        </p:txBody>
      </p:sp>
      <p:sp>
        <p:nvSpPr>
          <p:cNvPr id="4" name="Titel 4"/>
          <p:cNvSpPr txBox="1">
            <a:spLocks/>
          </p:cNvSpPr>
          <p:nvPr/>
        </p:nvSpPr>
        <p:spPr>
          <a:xfrm>
            <a:off x="180000" y="33120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Zusammenfassung und News 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63389766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636</Words>
  <Application>Microsoft Office PowerPoint</Application>
  <PresentationFormat>Bildschirmpräsentation (4:3)</PresentationFormat>
  <Paragraphs>292</Paragraphs>
  <Slides>5</Slides>
  <Notes>5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Courier New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Rexroth, Ute</cp:lastModifiedBy>
  <cp:revision>1362</cp:revision>
  <dcterms:created xsi:type="dcterms:W3CDTF">2020-04-16T05:25:18Z</dcterms:created>
  <dcterms:modified xsi:type="dcterms:W3CDTF">2020-11-27T12:08:49Z</dcterms:modified>
</cp:coreProperties>
</file>