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27" r:id="rId2"/>
    <p:sldId id="727" r:id="rId3"/>
    <p:sldId id="718" r:id="rId4"/>
    <p:sldId id="570" r:id="rId5"/>
    <p:sldId id="724" r:id="rId6"/>
    <p:sldId id="725" r:id="rId7"/>
    <p:sldId id="726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>
        <p:scale>
          <a:sx n="100" d="100"/>
          <a:sy n="100" d="100"/>
        </p:scale>
        <p:origin x="-22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27.11.2020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11215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27.11.2020;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1.006.394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+22.806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2,32%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1.210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15.586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+2,81%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18,7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696.100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27.11.2020: 	</a:t>
            </a:r>
            <a:r>
              <a:rPr lang="de-DE" sz="1400" b="1" dirty="0" smtClean="0">
                <a:solidFill>
                  <a:srgbClr val="FF0000"/>
                </a:solidFill>
              </a:rPr>
              <a:t>0,82 </a:t>
            </a:r>
            <a:r>
              <a:rPr lang="de-DE" sz="1400" b="1" dirty="0">
                <a:solidFill>
                  <a:srgbClr val="FF0000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0,68 </a:t>
            </a:r>
            <a:r>
              <a:rPr lang="de-DE" sz="1400" b="1" dirty="0">
                <a:solidFill>
                  <a:srgbClr val="FF0000"/>
                </a:solidFill>
              </a:rPr>
              <a:t>– </a:t>
            </a:r>
            <a:r>
              <a:rPr lang="de-DE" sz="1400" b="1" dirty="0" smtClean="0">
                <a:solidFill>
                  <a:srgbClr val="FF0000"/>
                </a:solidFill>
              </a:rPr>
              <a:t>1,00)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070C0"/>
                </a:solidFill>
              </a:rPr>
              <a:t>26.11.2020</a:t>
            </a:r>
            <a:r>
              <a:rPr lang="de-DE" sz="1400" b="1" dirty="0">
                <a:solidFill>
                  <a:srgbClr val="0070C0"/>
                </a:solidFill>
              </a:rPr>
              <a:t>: 	</a:t>
            </a:r>
            <a:r>
              <a:rPr lang="de-DE" sz="1400" b="1" dirty="0" smtClean="0">
                <a:solidFill>
                  <a:srgbClr val="0070C0"/>
                </a:solidFill>
              </a:rPr>
              <a:t>0,76 </a:t>
            </a:r>
            <a:r>
              <a:rPr lang="de-DE" sz="1400" b="1" dirty="0">
                <a:solidFill>
                  <a:srgbClr val="0070C0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070C0"/>
                </a:solidFill>
              </a:rPr>
              <a:t>0,62 </a:t>
            </a:r>
            <a:r>
              <a:rPr lang="de-DE" sz="1400" b="1" dirty="0">
                <a:solidFill>
                  <a:srgbClr val="0070C0"/>
                </a:solidFill>
              </a:rPr>
              <a:t>– </a:t>
            </a:r>
            <a:r>
              <a:rPr lang="de-DE" sz="1400" b="1" dirty="0" smtClean="0">
                <a:solidFill>
                  <a:srgbClr val="0070C0"/>
                </a:solidFill>
              </a:rPr>
              <a:t>0,91)</a:t>
            </a:r>
            <a:endParaRPr lang="de-DE" sz="1400" b="1" dirty="0" smtClean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27.11.2020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sv-SE" sz="1400" b="1" dirty="0" smtClean="0">
                <a:solidFill>
                  <a:srgbClr val="FF0000"/>
                </a:solidFill>
              </a:rPr>
              <a:t>0,93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 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0,85 </a:t>
            </a:r>
            <a:r>
              <a:rPr lang="sv-SE" sz="1400" b="1" dirty="0">
                <a:solidFill>
                  <a:srgbClr val="FF0000"/>
                </a:solidFill>
              </a:rPr>
              <a:t>-</a:t>
            </a:r>
            <a:r>
              <a:rPr lang="sv-SE" sz="1400" b="1" dirty="0" smtClean="0">
                <a:solidFill>
                  <a:srgbClr val="FF0000"/>
                </a:solidFill>
              </a:rPr>
              <a:t>1,02)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sv-SE" sz="1400" b="1" dirty="0" smtClean="0">
                <a:solidFill>
                  <a:srgbClr val="0070C0"/>
                </a:solidFill>
              </a:rPr>
              <a:t>26.11.2020: 0,90 (95%- Prädiktionsintervall: 0,83 – 0,99)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27.11.2020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20602"/>
              </p:ext>
            </p:extLst>
          </p:nvPr>
        </p:nvGraphicFramePr>
        <p:xfrm>
          <a:off x="222538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26.11.2020</a:t>
                      </a:r>
                      <a:endParaRPr lang="de-DE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3.826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2.290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Diskussion: Anpassung Formulierung R-Wert im Lagebericht?</a:t>
            </a:r>
            <a:endParaRPr lang="de-DE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07726"/>
              </p:ext>
            </p:extLst>
          </p:nvPr>
        </p:nvGraphicFramePr>
        <p:xfrm>
          <a:off x="413791" y="1834769"/>
          <a:ext cx="22860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Datum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4-Tage-Wert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7-Tage-Wert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26.11.2020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27.11.2020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0,93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94554" y="963624"/>
            <a:ext cx="84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R-Wert liegt den 4. Tag unter eins (Achtung: Grafik ist ohne Prädiktionsintervalle – diese schließen teils die 1 ein (u.a. heute))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65" y="1834769"/>
            <a:ext cx="5399993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02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27.11.2020 0:00 Uhr)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9" y="1179576"/>
            <a:ext cx="8601953" cy="49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27.11.2020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92840"/>
              </p:ext>
            </p:extLst>
          </p:nvPr>
        </p:nvGraphicFramePr>
        <p:xfrm>
          <a:off x="236765" y="484709"/>
          <a:ext cx="678452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113.507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3384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500-1000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" y="2343036"/>
            <a:ext cx="5893125" cy="41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Sterbefallzahlen in Deutschland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4" y="5306099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/>
              <a:t>KW 43 </a:t>
            </a:r>
            <a:r>
              <a:rPr lang="de-DE" dirty="0"/>
              <a:t>(19.10.-</a:t>
            </a:r>
            <a:r>
              <a:rPr lang="de-DE" dirty="0" smtClean="0"/>
              <a:t>25.10.2020): 18.011 Todesfälle (+</a:t>
            </a:r>
            <a:r>
              <a:rPr lang="de-DE" dirty="0"/>
              <a:t>621 zur KW 42</a:t>
            </a:r>
            <a:r>
              <a:rPr lang="de-DE" dirty="0" smtClean="0"/>
              <a:t>): ca. 5% </a:t>
            </a:r>
            <a:r>
              <a:rPr lang="de-DE" dirty="0" smtClean="0"/>
              <a:t>über </a:t>
            </a:r>
            <a:r>
              <a:rPr lang="de-DE" dirty="0"/>
              <a:t>dem Durchschnitt der Vorjahre 2016-19 (Nachmeldungen aber noch möglich)</a:t>
            </a:r>
          </a:p>
        </p:txBody>
      </p:sp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4554" y="1227514"/>
            <a:ext cx="7520516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</a:t>
            </a:r>
            <a:r>
              <a:rPr lang="de-DE" sz="2000" dirty="0" smtClean="0">
                <a:solidFill>
                  <a:schemeClr val="bg1"/>
                </a:solidFill>
              </a:rPr>
              <a:t>Hospitalisierungen nach Alter</a:t>
            </a:r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2" y="1424940"/>
            <a:ext cx="904059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4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27.11.2020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</a:t>
            </a:r>
            <a:r>
              <a:rPr lang="de-DE" sz="2000" dirty="0" smtClean="0">
                <a:solidFill>
                  <a:schemeClr val="bg1"/>
                </a:solidFill>
              </a:rPr>
              <a:t>Todesfälle nach Alter</a:t>
            </a:r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4" y="1569179"/>
            <a:ext cx="8757422" cy="411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2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Bildschirmpräsentation (4:3)</PresentationFormat>
  <Paragraphs>139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COVID-19:   Lage National, 27.11.2020  Informationen für den Krisenstab</vt:lpstr>
      <vt:lpstr>Diskussion: Anpassung Formulierung R-Wert im Lagebericht?</vt:lpstr>
      <vt:lpstr>PowerPoint-Präsentation</vt:lpstr>
      <vt:lpstr>PowerPoint-Präsentation</vt:lpstr>
      <vt:lpstr>Wöchentliche Sterbefallzahlen in Deutschland</vt:lpstr>
      <vt:lpstr>Wöchentliche Hospitalisierungen nach Alter</vt:lpstr>
      <vt:lpstr>Wöchentliche Todesfälle nach Alter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2949</cp:revision>
  <cp:lastPrinted>2020-08-31T05:46:37Z</cp:lastPrinted>
  <dcterms:created xsi:type="dcterms:W3CDTF">2015-11-02T12:29:13Z</dcterms:created>
  <dcterms:modified xsi:type="dcterms:W3CDTF">2020-11-27T08:22:16Z</dcterms:modified>
</cp:coreProperties>
</file>