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60" r:id="rId6"/>
    <p:sldId id="261" r:id="rId7"/>
    <p:sldId id="265" r:id="rId8"/>
    <p:sldId id="266" r:id="rId9"/>
    <p:sldId id="269" r:id="rId10"/>
    <p:sldId id="259" r:id="rId11"/>
    <p:sldId id="270" r:id="rId12"/>
    <p:sldId id="276" r:id="rId13"/>
    <p:sldId id="272" r:id="rId14"/>
    <p:sldId id="275" r:id="rId15"/>
    <p:sldId id="273" r:id="rId16"/>
    <p:sldId id="277" r:id="rId17"/>
    <p:sldId id="271" r:id="rId18"/>
    <p:sldId id="262" r:id="rId19"/>
    <p:sldId id="263" r:id="rId20"/>
    <p:sldId id="278" r:id="rId21"/>
    <p:sldId id="27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1A467-E82F-4437-AD70-BB00AB02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5986DB-5942-47A1-82B0-D022D7AB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EFDBA-4C2E-42C4-9DCD-E421DF9D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E103C-C8F4-45DB-AAFF-6E704141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D5302-DF47-44A6-90C6-6AAA441C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4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121C4-D137-4120-A9E3-6E261C57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ED26FB-1033-4003-9692-C8FA114FE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35960D-75E0-4B4B-ACD8-14C99C7A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EC6CE-8E8A-479B-85E2-89565DD6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BC7CA-46D3-404A-A3D1-17399A05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A8CD15-14DA-428B-8477-A3CAF9EC5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355610-8188-423E-9DBB-EDF3DC94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B441E-5236-460D-A2A7-AE946EE9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610711-FF8D-4439-AA80-805BB4DD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A652B-DE2D-4687-A70A-DCF25027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94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20290-0F8B-49BB-AEC5-375EFF63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F290E3-BDCA-4388-A2ED-7B4568E46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6B3A9-1B0B-4748-892A-40460CD8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73C51-85E3-46F7-B258-E29E3794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85B7F0-97F5-4767-A4CA-35EB825B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5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2A28E-115B-447B-BDFA-882999EE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147398-E430-410D-B6C1-3E613351E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75651D-341D-4F37-A51B-781B6BD9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289AA1-2927-4BC6-942F-9802E218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5D37B9-36CF-4980-A800-DB52298B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20D2D-61D8-4B7D-8172-5926EF8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A34A35-3AB4-4B47-93D6-96C183C9D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F3EBB6-0EE2-4837-95D0-CFD2E3A49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E54A9E-1350-4590-A040-7E8CC4FB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4E21D8-5C77-4151-A385-8213039F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BB1162-6F5F-42DE-B48C-F7CC67CE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108BE-6657-46B7-978A-1585DF2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A3520-36B9-45BD-A146-8447D77E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474620-5A30-43E6-B940-AFAA07DA0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CCC1F3-7B93-4E6A-A531-BC0CE2FD1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CCC018-6769-4FF9-B2D8-B5A4442A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38D99C-D43B-4F48-822D-DCDE7252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34ADFC-81D5-47BA-BC57-407F865A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FE1F13-80EE-4586-BCEE-8CD00F56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7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3EDCE-7F98-4819-936B-CE9C399A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553D71-19D8-46A6-AD77-51AC30AD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907BD5-B479-49A9-A035-0E7122D6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F160A8-A830-49FD-A84F-1D5114D4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3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856D3C-ABC1-4E14-B724-6D6F8E18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278160-84EA-4CF6-B521-E5B84316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724B31-E869-44E0-A9E7-E9C25A14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64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76CAB-1AD0-4224-904B-B05CCCFA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4DCB1F-218F-4B95-80AE-08868B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399E7E-A78B-4380-9D6A-87F34D495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EDD52B-A8CA-4B2E-8ABB-539E4C82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CD8F10-4358-4558-A269-1606595A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F3729C-6E39-4397-B498-E8ED8834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1B7B2-B523-4827-BCAE-F5AF79AD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B3EB5B-20FD-4197-8A04-E7E040532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155703-15AF-4ACE-A7E2-2030685B1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BAEC4E-FB74-4310-B402-896B5C49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DCEBB1-90B7-4C60-8AA3-C175CA69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A99C6E-D6DE-4675-99B8-C48CC05A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4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C8BD79E-3A81-4BE0-80C2-BC031F21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0108E5-003E-4053-B5FD-F0D290CE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AC4A57-88F3-47A1-B412-CFF5992A8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795F-F178-4F46-A645-F63A6082F713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B25B1F-766A-4CA9-9422-E5223689D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2F71EF-97FA-49BA-A6D8-FB839C2C4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0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DC785-7660-4720-AD95-23F61D0A9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COVID-19</a:t>
            </a:r>
            <a:br>
              <a:rPr lang="de-DE" dirty="0"/>
            </a:br>
            <a:r>
              <a:rPr lang="de-DE" dirty="0"/>
              <a:t>30.11.2020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0FF240-1EAE-43C4-8C00-F2D48E5C4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Altersgruppe 80+</a:t>
            </a:r>
          </a:p>
        </p:txBody>
      </p:sp>
    </p:spTree>
    <p:extLst>
      <p:ext uri="{BB962C8B-B14F-4D97-AF65-F5344CB8AC3E}">
        <p14:creationId xmlns:p14="http://schemas.microsoft.com/office/powerpoint/2010/main" val="41983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9ED71-DC15-468C-B3AF-65331466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Nach Bundesländern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27F343D-F906-41C1-92E5-BACDF8A35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317"/>
          <a:stretch/>
        </p:blipFill>
        <p:spPr>
          <a:xfrm>
            <a:off x="838200" y="2102070"/>
            <a:ext cx="10806402" cy="38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allen, auch den 80+, zu knicken?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F3B78F8-AAD2-4917-A6B2-661557EAF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42" y="1794094"/>
            <a:ext cx="5508888" cy="4351338"/>
          </a:xfrm>
          <a:prstGeom prst="rect">
            <a:avLst/>
          </a:prstGeom>
        </p:spPr>
      </p:pic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E4BED14B-170C-43CD-A76B-02FB4E9F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72" y="1794093"/>
            <a:ext cx="5508887" cy="43513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FDF7235-C481-4A5C-A290-6CA4B1E6CEE6}"/>
              </a:ext>
            </a:extLst>
          </p:cNvPr>
          <p:cNvSpPr txBox="1"/>
          <p:nvPr/>
        </p:nvSpPr>
        <p:spPr>
          <a:xfrm>
            <a:off x="1313793" y="615906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Saarland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7770C5-9B95-4804-AD4C-C8E7F5FDB273}"/>
              </a:ext>
            </a:extLst>
          </p:cNvPr>
          <p:cNvSpPr txBox="1"/>
          <p:nvPr/>
        </p:nvSpPr>
        <p:spPr>
          <a:xfrm>
            <a:off x="6200372" y="6160536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Bremen</a:t>
            </a:r>
          </a:p>
        </p:txBody>
      </p:sp>
    </p:spTree>
    <p:extLst>
      <p:ext uri="{BB962C8B-B14F-4D97-AF65-F5344CB8AC3E}">
        <p14:creationId xmlns:p14="http://schemas.microsoft.com/office/powerpoint/2010/main" val="174163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allen, auch den </a:t>
            </a:r>
            <a:r>
              <a:rPr lang="de-DE" dirty="0" err="1"/>
              <a:t>den</a:t>
            </a:r>
            <a:r>
              <a:rPr lang="de-DE" dirty="0"/>
              <a:t> 80+, zu knicken?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DF7235-C481-4A5C-A290-6CA4B1E6CEE6}"/>
              </a:ext>
            </a:extLst>
          </p:cNvPr>
          <p:cNvSpPr txBox="1"/>
          <p:nvPr/>
        </p:nvSpPr>
        <p:spPr>
          <a:xfrm>
            <a:off x="1313793" y="6159064"/>
            <a:ext cx="105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7770C5-9B95-4804-AD4C-C8E7F5FDB273}"/>
              </a:ext>
            </a:extLst>
          </p:cNvPr>
          <p:cNvSpPr txBox="1"/>
          <p:nvPr/>
        </p:nvSpPr>
        <p:spPr>
          <a:xfrm>
            <a:off x="6200372" y="6160536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Niedersachsen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04ECB1-47B8-448A-B310-3C326D25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702" y="1899838"/>
            <a:ext cx="5318186" cy="4200707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83354D2-E46D-40A4-B635-EADB74D5F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484" y="1749207"/>
            <a:ext cx="5508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den 80+ zu brechen?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EE28E6-CAE9-4225-BD29-C0857D57FF72}"/>
              </a:ext>
            </a:extLst>
          </p:cNvPr>
          <p:cNvSpPr txBox="1"/>
          <p:nvPr/>
        </p:nvSpPr>
        <p:spPr>
          <a:xfrm>
            <a:off x="838200" y="6274378"/>
            <a:ext cx="21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FB12AA-8499-4749-AADC-ACC2609A8390}"/>
              </a:ext>
            </a:extLst>
          </p:cNvPr>
          <p:cNvSpPr txBox="1"/>
          <p:nvPr/>
        </p:nvSpPr>
        <p:spPr>
          <a:xfrm>
            <a:off x="6230312" y="6358023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33D338D-C7A6-46AA-9098-802C2FC14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376" y="2005888"/>
            <a:ext cx="5238742" cy="41379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10DBE1-D553-47B3-8876-31EB1139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24" y="2005888"/>
            <a:ext cx="5471100" cy="4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den 80+ zu brechen?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EE28E6-CAE9-4225-BD29-C0857D57FF72}"/>
              </a:ext>
            </a:extLst>
          </p:cNvPr>
          <p:cNvSpPr txBox="1"/>
          <p:nvPr/>
        </p:nvSpPr>
        <p:spPr>
          <a:xfrm>
            <a:off x="838200" y="627437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Hessen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A562099-0DFB-4A09-8814-F0D45134D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77289" cy="4351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86C3CE2-3FB0-4161-BD80-B44BC24C8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794" y="1690687"/>
            <a:ext cx="5312917" cy="41965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C302D9-89DF-4638-8E03-2DD66A080B99}"/>
              </a:ext>
            </a:extLst>
          </p:cNvPr>
          <p:cNvSpPr txBox="1"/>
          <p:nvPr/>
        </p:nvSpPr>
        <p:spPr>
          <a:xfrm>
            <a:off x="6990567" y="6140985"/>
            <a:ext cx="19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Schleswig Holstein</a:t>
            </a:r>
          </a:p>
        </p:txBody>
      </p:sp>
    </p:spTree>
    <p:extLst>
      <p:ext uri="{BB962C8B-B14F-4D97-AF65-F5344CB8AC3E}">
        <p14:creationId xmlns:p14="http://schemas.microsoft.com/office/powerpoint/2010/main" val="196617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wem ist der Trend bei den 80+ noch ungebrochen?  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651C049D-7757-42F0-92F9-4036864C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11" y="1825625"/>
            <a:ext cx="5577289" cy="43513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C91D7D7-CBFF-441C-BC2F-044DBDC5D11F}"/>
              </a:ext>
            </a:extLst>
          </p:cNvPr>
          <p:cNvSpPr txBox="1"/>
          <p:nvPr/>
        </p:nvSpPr>
        <p:spPr>
          <a:xfrm>
            <a:off x="1366344" y="614061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Berlin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DE33AD-C3ED-4C31-B355-ECA10780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68" y="1825625"/>
            <a:ext cx="5462871" cy="43149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4A440C4-ED16-4CEE-8F71-A12378DCB650}"/>
              </a:ext>
            </a:extLst>
          </p:cNvPr>
          <p:cNvSpPr txBox="1"/>
          <p:nvPr/>
        </p:nvSpPr>
        <p:spPr>
          <a:xfrm>
            <a:off x="6668813" y="6275552"/>
            <a:ext cx="140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Brandenburg</a:t>
            </a:r>
          </a:p>
        </p:txBody>
      </p:sp>
    </p:spTree>
    <p:extLst>
      <p:ext uri="{BB962C8B-B14F-4D97-AF65-F5344CB8AC3E}">
        <p14:creationId xmlns:p14="http://schemas.microsoft.com/office/powerpoint/2010/main" val="95782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wem ist der Trend bei den 80+ noch ungebrochen?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91D7D7-CBFF-441C-BC2F-044DBDC5D11F}"/>
              </a:ext>
            </a:extLst>
          </p:cNvPr>
          <p:cNvSpPr txBox="1"/>
          <p:nvPr/>
        </p:nvSpPr>
        <p:spPr>
          <a:xfrm>
            <a:off x="507244" y="5196326"/>
            <a:ext cx="66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NRW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A440C4-ED16-4CEE-8F71-A12378DCB650}"/>
              </a:ext>
            </a:extLst>
          </p:cNvPr>
          <p:cNvSpPr txBox="1"/>
          <p:nvPr/>
        </p:nvSpPr>
        <p:spPr>
          <a:xfrm>
            <a:off x="4455743" y="5196326"/>
            <a:ext cx="164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16758B-296F-454A-889E-D5555D45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715" y="1690688"/>
            <a:ext cx="4286287" cy="32453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641C48-FA7E-428D-AD5A-C8BC2FD4AE40}"/>
              </a:ext>
            </a:extLst>
          </p:cNvPr>
          <p:cNvSpPr txBox="1"/>
          <p:nvPr/>
        </p:nvSpPr>
        <p:spPr>
          <a:xfrm>
            <a:off x="8723586" y="5380992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Mecklenburg-Vorpommern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B49526-0BE8-4C3A-B829-9732607D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71" y="1690688"/>
            <a:ext cx="4108744" cy="3245397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4AA99B-2881-49D1-93A4-9E63C996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46EFD7-3B08-4FEB-B68B-4E16959A3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4" y="1782358"/>
            <a:ext cx="3992687" cy="31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wem schießen die Zahlen insgesamt weiter nach oben?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D42380-4C46-4F06-8A85-191F93AB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39" y="2049517"/>
            <a:ext cx="5065761" cy="40013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DB0D6A8-5092-4716-B88D-109E81A842FB}"/>
              </a:ext>
            </a:extLst>
          </p:cNvPr>
          <p:cNvSpPr txBox="1"/>
          <p:nvPr/>
        </p:nvSpPr>
        <p:spPr>
          <a:xfrm>
            <a:off x="1439917" y="605083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Sachsen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42B81F-D2D9-4096-916D-57667349DF0A}"/>
              </a:ext>
            </a:extLst>
          </p:cNvPr>
          <p:cNvSpPr txBox="1"/>
          <p:nvPr/>
        </p:nvSpPr>
        <p:spPr>
          <a:xfrm>
            <a:off x="6658303" y="6132411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Thüringen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2A71B6-BF6F-47C6-BCD6-26D031CF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D9303-00B2-4F9F-9080-CCC7AB45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27" y="2098590"/>
            <a:ext cx="5065760" cy="39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E162B-2EC8-4A8C-9822-BA2D0CAB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ältere Altersgruppen - Sachsen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F72321A-0813-4737-884B-9A0FD0448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68" y="2086984"/>
            <a:ext cx="10425064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2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F47E-253E-4CF7-8147-A58EC084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80+, Sachsen, nach Einrichtung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4DAA2E0-395B-4425-8FB6-9CFA01C48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9826"/>
            <a:ext cx="10515600" cy="32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B5316-F65B-409F-B097-FDB19222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 nach Altersgruppen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1A65EE8-0DA8-45CE-AF3B-55E04399B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741"/>
            <a:ext cx="10515600" cy="37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53D20-094A-4C93-897B-5FD11C6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3CF52B-3013-4FD6-AD89-11A0454D8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489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B0AD3-92CC-48A2-99BF-DF6CC0A6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146E98-9382-4453-A382-E011A0918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9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616E-4407-4A47-903F-9B2CDD49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 nach Altersgruppen – 10 Jahresschritte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36CDA5F-BF68-4834-9153-972C9AA07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70841"/>
            <a:ext cx="11160015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1D644-5D1E-4B12-8916-F83ECCC6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nach Geschlecht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829061D-2D65-4326-B84C-22B17C980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5071"/>
            <a:ext cx="10515600" cy="32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6F24-5D98-44B8-AC29-D518F45C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hospitalisiert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90D5E0C-6E7D-42E5-9140-9060FB3EE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9375"/>
            <a:ext cx="10515600" cy="32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EDDD6-E84C-4CD4-B2B9-FE7D9538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verstorben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5CF36CA-4394-4D78-8CF5-D45851254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19" y="2086984"/>
            <a:ext cx="1007756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3BFEF-B2AC-4C9D-9883-8043062B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80+,  nach Einrichtung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6BAAB9F-B21F-40CA-BD6B-3A05CFA6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9826"/>
            <a:ext cx="10515600" cy="32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3BFEF-B2AC-4C9D-9883-8043062B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 Exposition – wo?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9B7E8CC-5B6D-4109-9FF7-D6BF4251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6231"/>
            <a:ext cx="10515600" cy="2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2933B-4D34-4B83-9388-71231644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 Infektionssetting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5ADA8E1-B147-466F-BD2A-44563EF2D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8497"/>
            <a:ext cx="10515600" cy="39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Breitbild</PresentationFormat>
  <Paragraphs>35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COVID-19 30.11.2020</vt:lpstr>
      <vt:lpstr>COVID-19-Fälle nach Altersgruppen</vt:lpstr>
      <vt:lpstr>COVID-19-Inzidenz nach Altersgruppen – 10 Jahresschritte</vt:lpstr>
      <vt:lpstr>COVID-19-Fälle, Alter 80+, nach Geschlecht</vt:lpstr>
      <vt:lpstr>COVID-19-Fälle, Alter 80+, hospitalisiert</vt:lpstr>
      <vt:lpstr>COVID-19-Fälle, Alter 80+, verstorben</vt:lpstr>
      <vt:lpstr>COVID-19-Fälle, 80+,  nach Einrichtung</vt:lpstr>
      <vt:lpstr>COVID-19-Fälle, Alter 80+,  Exposition – wo?</vt:lpstr>
      <vt:lpstr>COVID-19-Fälle, Alter 80+,  Infektionssetting</vt:lpstr>
      <vt:lpstr>COVID-19-Fälle, Alter 80+, Nach Bundesländern</vt:lpstr>
      <vt:lpstr>Wer hat es geschafft, den Trend bei allen, auch den 80+, zu knicken? </vt:lpstr>
      <vt:lpstr>Wer hat es geschafft, den Trend bei allen, auch den den 80+, zu knicken? </vt:lpstr>
      <vt:lpstr>Wer hat es geschafft, den Trend bei den 80+ zu brechen?  </vt:lpstr>
      <vt:lpstr>Wer hat es geschafft, den Trend bei den 80+ zu brechen?  </vt:lpstr>
      <vt:lpstr>Bei wem ist der Trend bei den 80+ noch ungebrochen?  </vt:lpstr>
      <vt:lpstr>Bei wem ist der Trend bei den 80+ noch ungebrochen?  </vt:lpstr>
      <vt:lpstr>Bei wem schießen die Zahlen insgesamt weiter nach oben?</vt:lpstr>
      <vt:lpstr>COVID-19-Fälle, ältere Altersgruppen - Sachsen</vt:lpstr>
      <vt:lpstr>COVID-19-Fälle, 80+, Sachsen, nach Einrichtung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Rexroth, Ute</dc:creator>
  <cp:lastModifiedBy>Rexroth, Ute</cp:lastModifiedBy>
  <cp:revision>13</cp:revision>
  <dcterms:created xsi:type="dcterms:W3CDTF">2020-11-30T12:59:56Z</dcterms:created>
  <dcterms:modified xsi:type="dcterms:W3CDTF">2020-11-30T16:36:56Z</dcterms:modified>
</cp:coreProperties>
</file>