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27" r:id="rId2"/>
    <p:sldId id="718" r:id="rId3"/>
    <p:sldId id="570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045AA6"/>
    <a:srgbClr val="367BB8"/>
    <a:srgbClr val="D0D8E8"/>
    <a:srgbClr val="FFFFCC"/>
    <a:srgbClr val="FFCC99"/>
    <a:srgbClr val="4D8AD2"/>
    <a:srgbClr val="66A8DD"/>
    <a:srgbClr val="006EC7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2639" autoAdjust="0"/>
  </p:normalViewPr>
  <p:slideViewPr>
    <p:cSldViewPr snapToGrid="0" snapToObjects="1">
      <p:cViewPr varScale="1">
        <p:scale>
          <a:sx n="86" d="100"/>
          <a:sy n="86" d="100"/>
        </p:scale>
        <p:origin x="90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30.11.2020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79239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30.11.2020;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1.053.869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+11.169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+1,07%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1.267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+ 125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+0,78%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19,5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1,5%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739.100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30.11.2020: 	1,04 (95%-Prädiktionsintervall: 0,87 – 1,24)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070C0"/>
                </a:solidFill>
              </a:rPr>
              <a:t>29.11.2020: 	1,03 (95%-Prädiktionsintervall: 0,89 – 1,21)</a:t>
            </a:r>
            <a:endParaRPr lang="de-DE" sz="1400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>
              <a:spcBef>
                <a:spcPts val="300"/>
              </a:spcBef>
              <a:tabLst>
                <a:tab pos="1704975" algn="l"/>
              </a:tabLst>
            </a:pPr>
            <a:r>
              <a:rPr lang="de-DE" sz="16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30.11.2020: </a:t>
            </a:r>
            <a:r>
              <a:rPr lang="sv-SE" sz="1400" b="1" dirty="0">
                <a:solidFill>
                  <a:srgbClr val="FF0000"/>
                </a:solidFill>
              </a:rPr>
              <a:t>0,91 (95%- Prädiktionsintervall: 0,82 – 0,99)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sv-SE" sz="1400" b="1" dirty="0">
                <a:solidFill>
                  <a:srgbClr val="0070C0"/>
                </a:solidFill>
              </a:rPr>
              <a:t>29.11.2020: 0,95 (95%- Prädiktionsintervall: 0,87 – 1,04)</a:t>
            </a: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30.11.2020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816718"/>
              </p:ext>
            </p:extLst>
          </p:nvPr>
        </p:nvGraphicFramePr>
        <p:xfrm>
          <a:off x="222538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29.11.2020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3.901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2.300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30.11.2020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30.11.2020 0:00 Uhr)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198A8E-D83B-4889-BCAC-78F0AFE3D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669"/>
            <a:ext cx="9144000" cy="49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30.11.2020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984854"/>
              </p:ext>
            </p:extLst>
          </p:nvPr>
        </p:nvGraphicFramePr>
        <p:xfrm>
          <a:off x="236765" y="484709"/>
          <a:ext cx="6784521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115.082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384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500-1000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61DE9BF4-657D-401F-AE0A-829BE4322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5" y="2313509"/>
            <a:ext cx="6444209" cy="4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Bildschirmpräsentation (4:3)</PresentationFormat>
  <Paragraphs>68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ＭＳ 明朝</vt:lpstr>
      <vt:lpstr>Wingdings</vt:lpstr>
      <vt:lpstr>Office-Design</vt:lpstr>
      <vt:lpstr>COVID-19:   Lage National, 30.11.2020  Informationen für den Krisenstab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Schönfeld, Viktoria</cp:lastModifiedBy>
  <cp:revision>2957</cp:revision>
  <cp:lastPrinted>2020-08-31T05:46:37Z</cp:lastPrinted>
  <dcterms:created xsi:type="dcterms:W3CDTF">2015-11-02T12:29:13Z</dcterms:created>
  <dcterms:modified xsi:type="dcterms:W3CDTF">2020-11-30T10:04:11Z</dcterms:modified>
</cp:coreProperties>
</file>