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60" r:id="rId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1532" autoAdjust="0"/>
  </p:normalViewPr>
  <p:slideViewPr>
    <p:cSldViewPr snapToGrid="0">
      <p:cViewPr varScale="1">
        <p:scale>
          <a:sx n="73" d="100"/>
          <a:sy n="73" d="100"/>
        </p:scale>
        <p:origin x="44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D5371B-0789-4597-8E92-C72B2BE24D32}" type="datetimeFigureOut">
              <a:rPr lang="de-DE" smtClean="0"/>
              <a:t>02.12.2020</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9FCED9-103E-4420-A170-DB8FBB7A4C72}" type="slidenum">
              <a:rPr lang="de-DE" smtClean="0"/>
              <a:t>‹Nr.›</a:t>
            </a:fld>
            <a:endParaRPr lang="de-DE"/>
          </a:p>
        </p:txBody>
      </p:sp>
    </p:spTree>
    <p:extLst>
      <p:ext uri="{BB962C8B-B14F-4D97-AF65-F5344CB8AC3E}">
        <p14:creationId xmlns:p14="http://schemas.microsoft.com/office/powerpoint/2010/main" val="1572782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7CDFDF-0913-48B9-8CDB-8EDC9E96FD4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DD308766-A4A1-4F44-A9B0-CB100DE0EB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41001DB5-9B3B-4E35-B527-968EC96D38BC}"/>
              </a:ext>
            </a:extLst>
          </p:cNvPr>
          <p:cNvSpPr>
            <a:spLocks noGrp="1"/>
          </p:cNvSpPr>
          <p:nvPr>
            <p:ph type="dt" sz="half" idx="10"/>
          </p:nvPr>
        </p:nvSpPr>
        <p:spPr/>
        <p:txBody>
          <a:bodyPr/>
          <a:lstStyle/>
          <a:p>
            <a:fld id="{94FE3459-3C7A-4C67-AE20-758A9737D425}" type="datetimeFigureOut">
              <a:rPr lang="de-DE" smtClean="0"/>
              <a:t>02.12.2020</a:t>
            </a:fld>
            <a:endParaRPr lang="de-DE"/>
          </a:p>
        </p:txBody>
      </p:sp>
      <p:sp>
        <p:nvSpPr>
          <p:cNvPr id="5" name="Fußzeilenplatzhalter 4">
            <a:extLst>
              <a:ext uri="{FF2B5EF4-FFF2-40B4-BE49-F238E27FC236}">
                <a16:creationId xmlns:a16="http://schemas.microsoft.com/office/drawing/2014/main" id="{7ACADE5E-260D-46F2-929A-EBB39A0FA17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9F41646-FB19-4B92-9A4D-1AECDFC203BD}"/>
              </a:ext>
            </a:extLst>
          </p:cNvPr>
          <p:cNvSpPr>
            <a:spLocks noGrp="1"/>
          </p:cNvSpPr>
          <p:nvPr>
            <p:ph type="sldNum" sz="quarter" idx="12"/>
          </p:nvPr>
        </p:nvSpPr>
        <p:spPr/>
        <p:txBody>
          <a:bodyPr/>
          <a:lstStyle/>
          <a:p>
            <a:fld id="{4CFEC5C9-0405-4E59-9938-2CF29F031029}" type="slidenum">
              <a:rPr lang="de-DE" smtClean="0"/>
              <a:t>‹Nr.›</a:t>
            </a:fld>
            <a:endParaRPr lang="de-DE"/>
          </a:p>
        </p:txBody>
      </p:sp>
    </p:spTree>
    <p:extLst>
      <p:ext uri="{BB962C8B-B14F-4D97-AF65-F5344CB8AC3E}">
        <p14:creationId xmlns:p14="http://schemas.microsoft.com/office/powerpoint/2010/main" val="167824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711239-9231-4983-9B5B-07BA385C3F2D}"/>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BE6675AC-5012-4F44-89C0-9E2A211E629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B4865D8-723C-4AA2-932C-BBED7E4BAEF5}"/>
              </a:ext>
            </a:extLst>
          </p:cNvPr>
          <p:cNvSpPr>
            <a:spLocks noGrp="1"/>
          </p:cNvSpPr>
          <p:nvPr>
            <p:ph type="dt" sz="half" idx="10"/>
          </p:nvPr>
        </p:nvSpPr>
        <p:spPr/>
        <p:txBody>
          <a:bodyPr/>
          <a:lstStyle/>
          <a:p>
            <a:fld id="{94FE3459-3C7A-4C67-AE20-758A9737D425}" type="datetimeFigureOut">
              <a:rPr lang="de-DE" smtClean="0"/>
              <a:t>02.12.2020</a:t>
            </a:fld>
            <a:endParaRPr lang="de-DE"/>
          </a:p>
        </p:txBody>
      </p:sp>
      <p:sp>
        <p:nvSpPr>
          <p:cNvPr id="5" name="Fußzeilenplatzhalter 4">
            <a:extLst>
              <a:ext uri="{FF2B5EF4-FFF2-40B4-BE49-F238E27FC236}">
                <a16:creationId xmlns:a16="http://schemas.microsoft.com/office/drawing/2014/main" id="{9F524546-DD7A-4665-8310-06D7F9B650E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4103844-212A-4546-8652-A7825783BF0C}"/>
              </a:ext>
            </a:extLst>
          </p:cNvPr>
          <p:cNvSpPr>
            <a:spLocks noGrp="1"/>
          </p:cNvSpPr>
          <p:nvPr>
            <p:ph type="sldNum" sz="quarter" idx="12"/>
          </p:nvPr>
        </p:nvSpPr>
        <p:spPr/>
        <p:txBody>
          <a:bodyPr/>
          <a:lstStyle/>
          <a:p>
            <a:fld id="{4CFEC5C9-0405-4E59-9938-2CF29F031029}" type="slidenum">
              <a:rPr lang="de-DE" smtClean="0"/>
              <a:t>‹Nr.›</a:t>
            </a:fld>
            <a:endParaRPr lang="de-DE"/>
          </a:p>
        </p:txBody>
      </p:sp>
    </p:spTree>
    <p:extLst>
      <p:ext uri="{BB962C8B-B14F-4D97-AF65-F5344CB8AC3E}">
        <p14:creationId xmlns:p14="http://schemas.microsoft.com/office/powerpoint/2010/main" val="1060804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CAA0E26D-E611-4095-8A3D-C52B3A2C9F4E}"/>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245D607D-C959-4A6C-8961-73647D81A933}"/>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035B0D3-0166-416F-B0C0-6EB3AAA0D994}"/>
              </a:ext>
            </a:extLst>
          </p:cNvPr>
          <p:cNvSpPr>
            <a:spLocks noGrp="1"/>
          </p:cNvSpPr>
          <p:nvPr>
            <p:ph type="dt" sz="half" idx="10"/>
          </p:nvPr>
        </p:nvSpPr>
        <p:spPr/>
        <p:txBody>
          <a:bodyPr/>
          <a:lstStyle/>
          <a:p>
            <a:fld id="{94FE3459-3C7A-4C67-AE20-758A9737D425}" type="datetimeFigureOut">
              <a:rPr lang="de-DE" smtClean="0"/>
              <a:t>02.12.2020</a:t>
            </a:fld>
            <a:endParaRPr lang="de-DE"/>
          </a:p>
        </p:txBody>
      </p:sp>
      <p:sp>
        <p:nvSpPr>
          <p:cNvPr id="5" name="Fußzeilenplatzhalter 4">
            <a:extLst>
              <a:ext uri="{FF2B5EF4-FFF2-40B4-BE49-F238E27FC236}">
                <a16:creationId xmlns:a16="http://schemas.microsoft.com/office/drawing/2014/main" id="{4E81909C-DD4A-44B9-97FD-2043CC228EB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AC25FE2-1C14-46C4-8120-AE8A768F46EB}"/>
              </a:ext>
            </a:extLst>
          </p:cNvPr>
          <p:cNvSpPr>
            <a:spLocks noGrp="1"/>
          </p:cNvSpPr>
          <p:nvPr>
            <p:ph type="sldNum" sz="quarter" idx="12"/>
          </p:nvPr>
        </p:nvSpPr>
        <p:spPr/>
        <p:txBody>
          <a:bodyPr/>
          <a:lstStyle/>
          <a:p>
            <a:fld id="{4CFEC5C9-0405-4E59-9938-2CF29F031029}" type="slidenum">
              <a:rPr lang="de-DE" smtClean="0"/>
              <a:t>‹Nr.›</a:t>
            </a:fld>
            <a:endParaRPr lang="de-DE"/>
          </a:p>
        </p:txBody>
      </p:sp>
    </p:spTree>
    <p:extLst>
      <p:ext uri="{BB962C8B-B14F-4D97-AF65-F5344CB8AC3E}">
        <p14:creationId xmlns:p14="http://schemas.microsoft.com/office/powerpoint/2010/main" val="930014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15619D-D9FD-4439-B199-48F6908913A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0B6B806-FDF7-401D-A42B-F416043DA729}"/>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01EE5EA-A4CA-4AE4-9174-B8790A202C30}"/>
              </a:ext>
            </a:extLst>
          </p:cNvPr>
          <p:cNvSpPr>
            <a:spLocks noGrp="1"/>
          </p:cNvSpPr>
          <p:nvPr>
            <p:ph type="dt" sz="half" idx="10"/>
          </p:nvPr>
        </p:nvSpPr>
        <p:spPr/>
        <p:txBody>
          <a:bodyPr/>
          <a:lstStyle/>
          <a:p>
            <a:fld id="{94FE3459-3C7A-4C67-AE20-758A9737D425}" type="datetimeFigureOut">
              <a:rPr lang="de-DE" smtClean="0"/>
              <a:t>02.12.2020</a:t>
            </a:fld>
            <a:endParaRPr lang="de-DE"/>
          </a:p>
        </p:txBody>
      </p:sp>
      <p:sp>
        <p:nvSpPr>
          <p:cNvPr id="5" name="Fußzeilenplatzhalter 4">
            <a:extLst>
              <a:ext uri="{FF2B5EF4-FFF2-40B4-BE49-F238E27FC236}">
                <a16:creationId xmlns:a16="http://schemas.microsoft.com/office/drawing/2014/main" id="{8DF1C1A3-85B6-4A43-A03D-1AB4EA86DA5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3FEC18C-0250-45BE-84A8-644E599FEF61}"/>
              </a:ext>
            </a:extLst>
          </p:cNvPr>
          <p:cNvSpPr>
            <a:spLocks noGrp="1"/>
          </p:cNvSpPr>
          <p:nvPr>
            <p:ph type="sldNum" sz="quarter" idx="12"/>
          </p:nvPr>
        </p:nvSpPr>
        <p:spPr/>
        <p:txBody>
          <a:bodyPr/>
          <a:lstStyle/>
          <a:p>
            <a:fld id="{4CFEC5C9-0405-4E59-9938-2CF29F031029}" type="slidenum">
              <a:rPr lang="de-DE" smtClean="0"/>
              <a:t>‹Nr.›</a:t>
            </a:fld>
            <a:endParaRPr lang="de-DE"/>
          </a:p>
        </p:txBody>
      </p:sp>
    </p:spTree>
    <p:extLst>
      <p:ext uri="{BB962C8B-B14F-4D97-AF65-F5344CB8AC3E}">
        <p14:creationId xmlns:p14="http://schemas.microsoft.com/office/powerpoint/2010/main" val="734630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D72FAB-A2EC-4C61-8865-C4CF6861B551}"/>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7432ADBA-D0D7-490C-B9AA-56EC4DBCCF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9FF9EF8E-07E2-4FBC-8C7D-32B83AFAEA91}"/>
              </a:ext>
            </a:extLst>
          </p:cNvPr>
          <p:cNvSpPr>
            <a:spLocks noGrp="1"/>
          </p:cNvSpPr>
          <p:nvPr>
            <p:ph type="dt" sz="half" idx="10"/>
          </p:nvPr>
        </p:nvSpPr>
        <p:spPr/>
        <p:txBody>
          <a:bodyPr/>
          <a:lstStyle/>
          <a:p>
            <a:fld id="{94FE3459-3C7A-4C67-AE20-758A9737D425}" type="datetimeFigureOut">
              <a:rPr lang="de-DE" smtClean="0"/>
              <a:t>02.12.2020</a:t>
            </a:fld>
            <a:endParaRPr lang="de-DE"/>
          </a:p>
        </p:txBody>
      </p:sp>
      <p:sp>
        <p:nvSpPr>
          <p:cNvPr id="5" name="Fußzeilenplatzhalter 4">
            <a:extLst>
              <a:ext uri="{FF2B5EF4-FFF2-40B4-BE49-F238E27FC236}">
                <a16:creationId xmlns:a16="http://schemas.microsoft.com/office/drawing/2014/main" id="{3E0A6F64-19EC-4875-A878-8BF19CBE599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7FC97C4-E06B-4A94-933F-7DD5CDA80E51}"/>
              </a:ext>
            </a:extLst>
          </p:cNvPr>
          <p:cNvSpPr>
            <a:spLocks noGrp="1"/>
          </p:cNvSpPr>
          <p:nvPr>
            <p:ph type="sldNum" sz="quarter" idx="12"/>
          </p:nvPr>
        </p:nvSpPr>
        <p:spPr/>
        <p:txBody>
          <a:bodyPr/>
          <a:lstStyle/>
          <a:p>
            <a:fld id="{4CFEC5C9-0405-4E59-9938-2CF29F031029}" type="slidenum">
              <a:rPr lang="de-DE" smtClean="0"/>
              <a:t>‹Nr.›</a:t>
            </a:fld>
            <a:endParaRPr lang="de-DE"/>
          </a:p>
        </p:txBody>
      </p:sp>
    </p:spTree>
    <p:extLst>
      <p:ext uri="{BB962C8B-B14F-4D97-AF65-F5344CB8AC3E}">
        <p14:creationId xmlns:p14="http://schemas.microsoft.com/office/powerpoint/2010/main" val="773670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DC8A95-D49C-4FC2-AFCB-57BC3381F89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28B46F8D-B59D-4018-8DF7-A95CEA3163D7}"/>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EEEBCC89-1F23-4591-8D71-FEF4B24A74C8}"/>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29F06B4A-6BCF-4E7E-A9A2-3FA60D1BA7B6}"/>
              </a:ext>
            </a:extLst>
          </p:cNvPr>
          <p:cNvSpPr>
            <a:spLocks noGrp="1"/>
          </p:cNvSpPr>
          <p:nvPr>
            <p:ph type="dt" sz="half" idx="10"/>
          </p:nvPr>
        </p:nvSpPr>
        <p:spPr/>
        <p:txBody>
          <a:bodyPr/>
          <a:lstStyle/>
          <a:p>
            <a:fld id="{94FE3459-3C7A-4C67-AE20-758A9737D425}" type="datetimeFigureOut">
              <a:rPr lang="de-DE" smtClean="0"/>
              <a:t>02.12.2020</a:t>
            </a:fld>
            <a:endParaRPr lang="de-DE"/>
          </a:p>
        </p:txBody>
      </p:sp>
      <p:sp>
        <p:nvSpPr>
          <p:cNvPr id="6" name="Fußzeilenplatzhalter 5">
            <a:extLst>
              <a:ext uri="{FF2B5EF4-FFF2-40B4-BE49-F238E27FC236}">
                <a16:creationId xmlns:a16="http://schemas.microsoft.com/office/drawing/2014/main" id="{0CFFD18F-CDE0-4CF4-878C-89CD9CA86A1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88FB6255-A147-4268-A2C1-37ED978DBA6D}"/>
              </a:ext>
            </a:extLst>
          </p:cNvPr>
          <p:cNvSpPr>
            <a:spLocks noGrp="1"/>
          </p:cNvSpPr>
          <p:nvPr>
            <p:ph type="sldNum" sz="quarter" idx="12"/>
          </p:nvPr>
        </p:nvSpPr>
        <p:spPr/>
        <p:txBody>
          <a:bodyPr/>
          <a:lstStyle/>
          <a:p>
            <a:fld id="{4CFEC5C9-0405-4E59-9938-2CF29F031029}" type="slidenum">
              <a:rPr lang="de-DE" smtClean="0"/>
              <a:t>‹Nr.›</a:t>
            </a:fld>
            <a:endParaRPr lang="de-DE"/>
          </a:p>
        </p:txBody>
      </p:sp>
    </p:spTree>
    <p:extLst>
      <p:ext uri="{BB962C8B-B14F-4D97-AF65-F5344CB8AC3E}">
        <p14:creationId xmlns:p14="http://schemas.microsoft.com/office/powerpoint/2010/main" val="1326037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5CEDC0-169F-43D6-9EB2-5F13954B32D7}"/>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E5CD985C-BB82-4FE8-9AEC-3C673C4BD4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CA526577-3263-4471-9F63-18B325866CD6}"/>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9DCD6416-F3C6-4701-AC94-82422B8EEF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AF1EE1AA-E13D-4491-82C5-7B6AF86FFEBC}"/>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85D3D686-4488-4E5E-8E43-BB79F9221A1B}"/>
              </a:ext>
            </a:extLst>
          </p:cNvPr>
          <p:cNvSpPr>
            <a:spLocks noGrp="1"/>
          </p:cNvSpPr>
          <p:nvPr>
            <p:ph type="dt" sz="half" idx="10"/>
          </p:nvPr>
        </p:nvSpPr>
        <p:spPr/>
        <p:txBody>
          <a:bodyPr/>
          <a:lstStyle/>
          <a:p>
            <a:fld id="{94FE3459-3C7A-4C67-AE20-758A9737D425}" type="datetimeFigureOut">
              <a:rPr lang="de-DE" smtClean="0"/>
              <a:t>02.12.2020</a:t>
            </a:fld>
            <a:endParaRPr lang="de-DE"/>
          </a:p>
        </p:txBody>
      </p:sp>
      <p:sp>
        <p:nvSpPr>
          <p:cNvPr id="8" name="Fußzeilenplatzhalter 7">
            <a:extLst>
              <a:ext uri="{FF2B5EF4-FFF2-40B4-BE49-F238E27FC236}">
                <a16:creationId xmlns:a16="http://schemas.microsoft.com/office/drawing/2014/main" id="{FF7898D9-3665-4A02-9AFE-05B9713960F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80D836E8-8E05-400A-A0AC-4FFBD5B3F6C2}"/>
              </a:ext>
            </a:extLst>
          </p:cNvPr>
          <p:cNvSpPr>
            <a:spLocks noGrp="1"/>
          </p:cNvSpPr>
          <p:nvPr>
            <p:ph type="sldNum" sz="quarter" idx="12"/>
          </p:nvPr>
        </p:nvSpPr>
        <p:spPr/>
        <p:txBody>
          <a:bodyPr/>
          <a:lstStyle/>
          <a:p>
            <a:fld id="{4CFEC5C9-0405-4E59-9938-2CF29F031029}" type="slidenum">
              <a:rPr lang="de-DE" smtClean="0"/>
              <a:t>‹Nr.›</a:t>
            </a:fld>
            <a:endParaRPr lang="de-DE"/>
          </a:p>
        </p:txBody>
      </p:sp>
    </p:spTree>
    <p:extLst>
      <p:ext uri="{BB962C8B-B14F-4D97-AF65-F5344CB8AC3E}">
        <p14:creationId xmlns:p14="http://schemas.microsoft.com/office/powerpoint/2010/main" val="3411358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1C0B99-C0E3-446C-BE00-A5B170474172}"/>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E2773D5-5289-4CBA-A8E7-A008677440A1}"/>
              </a:ext>
            </a:extLst>
          </p:cNvPr>
          <p:cNvSpPr>
            <a:spLocks noGrp="1"/>
          </p:cNvSpPr>
          <p:nvPr>
            <p:ph type="dt" sz="half" idx="10"/>
          </p:nvPr>
        </p:nvSpPr>
        <p:spPr/>
        <p:txBody>
          <a:bodyPr/>
          <a:lstStyle/>
          <a:p>
            <a:fld id="{94FE3459-3C7A-4C67-AE20-758A9737D425}" type="datetimeFigureOut">
              <a:rPr lang="de-DE" smtClean="0"/>
              <a:t>02.12.2020</a:t>
            </a:fld>
            <a:endParaRPr lang="de-DE"/>
          </a:p>
        </p:txBody>
      </p:sp>
      <p:sp>
        <p:nvSpPr>
          <p:cNvPr id="4" name="Fußzeilenplatzhalter 3">
            <a:extLst>
              <a:ext uri="{FF2B5EF4-FFF2-40B4-BE49-F238E27FC236}">
                <a16:creationId xmlns:a16="http://schemas.microsoft.com/office/drawing/2014/main" id="{A086B4EC-8FB5-434D-BF17-6B975E02754F}"/>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EF264F0E-D7BD-42EB-BA8E-730158203927}"/>
              </a:ext>
            </a:extLst>
          </p:cNvPr>
          <p:cNvSpPr>
            <a:spLocks noGrp="1"/>
          </p:cNvSpPr>
          <p:nvPr>
            <p:ph type="sldNum" sz="quarter" idx="12"/>
          </p:nvPr>
        </p:nvSpPr>
        <p:spPr/>
        <p:txBody>
          <a:bodyPr/>
          <a:lstStyle/>
          <a:p>
            <a:fld id="{4CFEC5C9-0405-4E59-9938-2CF29F031029}" type="slidenum">
              <a:rPr lang="de-DE" smtClean="0"/>
              <a:t>‹Nr.›</a:t>
            </a:fld>
            <a:endParaRPr lang="de-DE"/>
          </a:p>
        </p:txBody>
      </p:sp>
    </p:spTree>
    <p:extLst>
      <p:ext uri="{BB962C8B-B14F-4D97-AF65-F5344CB8AC3E}">
        <p14:creationId xmlns:p14="http://schemas.microsoft.com/office/powerpoint/2010/main" val="967984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6013813E-4C13-4CBB-B38A-9540D34EC898}"/>
              </a:ext>
            </a:extLst>
          </p:cNvPr>
          <p:cNvSpPr>
            <a:spLocks noGrp="1"/>
          </p:cNvSpPr>
          <p:nvPr>
            <p:ph type="dt" sz="half" idx="10"/>
          </p:nvPr>
        </p:nvSpPr>
        <p:spPr/>
        <p:txBody>
          <a:bodyPr/>
          <a:lstStyle/>
          <a:p>
            <a:fld id="{94FE3459-3C7A-4C67-AE20-758A9737D425}" type="datetimeFigureOut">
              <a:rPr lang="de-DE" smtClean="0"/>
              <a:t>02.12.2020</a:t>
            </a:fld>
            <a:endParaRPr lang="de-DE"/>
          </a:p>
        </p:txBody>
      </p:sp>
      <p:sp>
        <p:nvSpPr>
          <p:cNvPr id="3" name="Fußzeilenplatzhalter 2">
            <a:extLst>
              <a:ext uri="{FF2B5EF4-FFF2-40B4-BE49-F238E27FC236}">
                <a16:creationId xmlns:a16="http://schemas.microsoft.com/office/drawing/2014/main" id="{933B2074-04C5-4DDF-91C7-8BBCE871D8DA}"/>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3F21EC11-F400-46EF-BD87-0FE451C8667C}"/>
              </a:ext>
            </a:extLst>
          </p:cNvPr>
          <p:cNvSpPr>
            <a:spLocks noGrp="1"/>
          </p:cNvSpPr>
          <p:nvPr>
            <p:ph type="sldNum" sz="quarter" idx="12"/>
          </p:nvPr>
        </p:nvSpPr>
        <p:spPr/>
        <p:txBody>
          <a:bodyPr/>
          <a:lstStyle/>
          <a:p>
            <a:fld id="{4CFEC5C9-0405-4E59-9938-2CF29F031029}" type="slidenum">
              <a:rPr lang="de-DE" smtClean="0"/>
              <a:t>‹Nr.›</a:t>
            </a:fld>
            <a:endParaRPr lang="de-DE"/>
          </a:p>
        </p:txBody>
      </p:sp>
    </p:spTree>
    <p:extLst>
      <p:ext uri="{BB962C8B-B14F-4D97-AF65-F5344CB8AC3E}">
        <p14:creationId xmlns:p14="http://schemas.microsoft.com/office/powerpoint/2010/main" val="2835121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C87E67-B6E0-457F-B63A-A92546D4E490}"/>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B7031C98-4324-4E00-AC87-68528CA2D9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33B8F2CA-8F31-4452-8136-2B1995B2B3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A36FD6DD-0B43-48C7-9335-564403BB94E7}"/>
              </a:ext>
            </a:extLst>
          </p:cNvPr>
          <p:cNvSpPr>
            <a:spLocks noGrp="1"/>
          </p:cNvSpPr>
          <p:nvPr>
            <p:ph type="dt" sz="half" idx="10"/>
          </p:nvPr>
        </p:nvSpPr>
        <p:spPr/>
        <p:txBody>
          <a:bodyPr/>
          <a:lstStyle/>
          <a:p>
            <a:fld id="{94FE3459-3C7A-4C67-AE20-758A9737D425}" type="datetimeFigureOut">
              <a:rPr lang="de-DE" smtClean="0"/>
              <a:t>02.12.2020</a:t>
            </a:fld>
            <a:endParaRPr lang="de-DE"/>
          </a:p>
        </p:txBody>
      </p:sp>
      <p:sp>
        <p:nvSpPr>
          <p:cNvPr id="6" name="Fußzeilenplatzhalter 5">
            <a:extLst>
              <a:ext uri="{FF2B5EF4-FFF2-40B4-BE49-F238E27FC236}">
                <a16:creationId xmlns:a16="http://schemas.microsoft.com/office/drawing/2014/main" id="{8C0A9AC4-FC3C-4163-B353-FFEFF0440EE7}"/>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BE3659E-C0FC-465C-BE62-266A5FBE5A7A}"/>
              </a:ext>
            </a:extLst>
          </p:cNvPr>
          <p:cNvSpPr>
            <a:spLocks noGrp="1"/>
          </p:cNvSpPr>
          <p:nvPr>
            <p:ph type="sldNum" sz="quarter" idx="12"/>
          </p:nvPr>
        </p:nvSpPr>
        <p:spPr/>
        <p:txBody>
          <a:bodyPr/>
          <a:lstStyle/>
          <a:p>
            <a:fld id="{4CFEC5C9-0405-4E59-9938-2CF29F031029}" type="slidenum">
              <a:rPr lang="de-DE" smtClean="0"/>
              <a:t>‹Nr.›</a:t>
            </a:fld>
            <a:endParaRPr lang="de-DE"/>
          </a:p>
        </p:txBody>
      </p:sp>
    </p:spTree>
    <p:extLst>
      <p:ext uri="{BB962C8B-B14F-4D97-AF65-F5344CB8AC3E}">
        <p14:creationId xmlns:p14="http://schemas.microsoft.com/office/powerpoint/2010/main" val="1312678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5356AB-5111-4B99-96CD-C3831CA84161}"/>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24B13C48-5A2C-4039-B062-A7D54615F1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A89A43A-2B87-408E-87A6-3265B96F23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EE31395-7946-468D-BB59-9D6CCC084EE7}"/>
              </a:ext>
            </a:extLst>
          </p:cNvPr>
          <p:cNvSpPr>
            <a:spLocks noGrp="1"/>
          </p:cNvSpPr>
          <p:nvPr>
            <p:ph type="dt" sz="half" idx="10"/>
          </p:nvPr>
        </p:nvSpPr>
        <p:spPr/>
        <p:txBody>
          <a:bodyPr/>
          <a:lstStyle/>
          <a:p>
            <a:fld id="{94FE3459-3C7A-4C67-AE20-758A9737D425}" type="datetimeFigureOut">
              <a:rPr lang="de-DE" smtClean="0"/>
              <a:t>02.12.2020</a:t>
            </a:fld>
            <a:endParaRPr lang="de-DE"/>
          </a:p>
        </p:txBody>
      </p:sp>
      <p:sp>
        <p:nvSpPr>
          <p:cNvPr id="6" name="Fußzeilenplatzhalter 5">
            <a:extLst>
              <a:ext uri="{FF2B5EF4-FFF2-40B4-BE49-F238E27FC236}">
                <a16:creationId xmlns:a16="http://schemas.microsoft.com/office/drawing/2014/main" id="{B46014B0-AC78-45FE-8177-EE0332B96FCE}"/>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41597D80-1AF5-4D1B-8B8E-55CE7F3039F5}"/>
              </a:ext>
            </a:extLst>
          </p:cNvPr>
          <p:cNvSpPr>
            <a:spLocks noGrp="1"/>
          </p:cNvSpPr>
          <p:nvPr>
            <p:ph type="sldNum" sz="quarter" idx="12"/>
          </p:nvPr>
        </p:nvSpPr>
        <p:spPr/>
        <p:txBody>
          <a:bodyPr/>
          <a:lstStyle/>
          <a:p>
            <a:fld id="{4CFEC5C9-0405-4E59-9938-2CF29F031029}" type="slidenum">
              <a:rPr lang="de-DE" smtClean="0"/>
              <a:t>‹Nr.›</a:t>
            </a:fld>
            <a:endParaRPr lang="de-DE"/>
          </a:p>
        </p:txBody>
      </p:sp>
    </p:spTree>
    <p:extLst>
      <p:ext uri="{BB962C8B-B14F-4D97-AF65-F5344CB8AC3E}">
        <p14:creationId xmlns:p14="http://schemas.microsoft.com/office/powerpoint/2010/main" val="2630826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489C661-5524-4A2B-8BEA-36F1732F45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BD0B4624-A249-4203-B497-5C20EDBB2F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6CCC625-30B3-4C54-83C1-0E8621A942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FE3459-3C7A-4C67-AE20-758A9737D425}" type="datetimeFigureOut">
              <a:rPr lang="de-DE" smtClean="0"/>
              <a:t>02.12.2020</a:t>
            </a:fld>
            <a:endParaRPr lang="de-DE"/>
          </a:p>
        </p:txBody>
      </p:sp>
      <p:sp>
        <p:nvSpPr>
          <p:cNvPr id="5" name="Fußzeilenplatzhalter 4">
            <a:extLst>
              <a:ext uri="{FF2B5EF4-FFF2-40B4-BE49-F238E27FC236}">
                <a16:creationId xmlns:a16="http://schemas.microsoft.com/office/drawing/2014/main" id="{550B9BEB-7A30-4E3E-82F0-4AE7BCE852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AFB169B7-D4EF-40BD-BDA5-D01641EA28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EC5C9-0405-4E59-9938-2CF29F031029}" type="slidenum">
              <a:rPr lang="de-DE" smtClean="0"/>
              <a:t>‹Nr.›</a:t>
            </a:fld>
            <a:endParaRPr lang="de-DE"/>
          </a:p>
        </p:txBody>
      </p:sp>
    </p:spTree>
    <p:extLst>
      <p:ext uri="{BB962C8B-B14F-4D97-AF65-F5344CB8AC3E}">
        <p14:creationId xmlns:p14="http://schemas.microsoft.com/office/powerpoint/2010/main" val="927794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0BC9712C-9690-45E5-BFCA-3308CB913BC9}"/>
              </a:ext>
            </a:extLst>
          </p:cNvPr>
          <p:cNvSpPr>
            <a:spLocks noGrp="1"/>
          </p:cNvSpPr>
          <p:nvPr>
            <p:ph type="title"/>
          </p:nvPr>
        </p:nvSpPr>
        <p:spPr/>
        <p:txBody>
          <a:bodyPr/>
          <a:lstStyle/>
          <a:p>
            <a:r>
              <a:rPr lang="de-DE" dirty="0"/>
              <a:t>COVID-19-Ausbrüche im Gesundheitswesen </a:t>
            </a:r>
          </a:p>
        </p:txBody>
      </p:sp>
      <p:sp>
        <p:nvSpPr>
          <p:cNvPr id="5" name="Inhaltsplatzhalter 4">
            <a:extLst>
              <a:ext uri="{FF2B5EF4-FFF2-40B4-BE49-F238E27FC236}">
                <a16:creationId xmlns:a16="http://schemas.microsoft.com/office/drawing/2014/main" id="{23C56600-C347-4CEA-A18C-C31AC38025C9}"/>
              </a:ext>
            </a:extLst>
          </p:cNvPr>
          <p:cNvSpPr>
            <a:spLocks noGrp="1"/>
          </p:cNvSpPr>
          <p:nvPr>
            <p:ph idx="1"/>
          </p:nvPr>
        </p:nvSpPr>
        <p:spPr/>
        <p:txBody>
          <a:bodyPr>
            <a:normAutofit fontScale="77500" lnSpcReduction="20000"/>
          </a:bodyPr>
          <a:lstStyle/>
          <a:p>
            <a:r>
              <a:rPr lang="de-DE" dirty="0"/>
              <a:t>Die Anzahl der Ausbrüche in Krankenhäusern und Alten- und Pflegeheimen befindet sich auf einem ähnlich hohen Niveau wie zu Beginn der Pandemie. </a:t>
            </a:r>
          </a:p>
          <a:p>
            <a:r>
              <a:rPr lang="de-DE" dirty="0"/>
              <a:t>Bei den nosokomialen Ausbrüchen ist die durchschnittliche Anzahl von Fällen pro Ausbruch aktuell geringer als im Frühjahr. </a:t>
            </a:r>
          </a:p>
          <a:p>
            <a:r>
              <a:rPr lang="de-DE" dirty="0"/>
              <a:t>Wir vermuten, dass dies auch auf verbesserte Ausbruchsprävention in Krankenhäusern und anderen Einrichtungen des Gesundheitswesens zurückzuführen ist. </a:t>
            </a:r>
          </a:p>
          <a:p>
            <a:r>
              <a:rPr lang="de-DE" dirty="0"/>
              <a:t>Die Anzahl der Fälle pro Ausbruch in Alten- und Pflegeheimen befindet sich hingegen aktuell auf einem ähnlichen Niveau wie im Frühjahr. </a:t>
            </a:r>
          </a:p>
          <a:p>
            <a:r>
              <a:rPr lang="de-DE" dirty="0"/>
              <a:t>Die Meldedaten legen nahe, dass die in Alten- und Pflegeheimen eingeführten Präventionsmaßnahmen bisher nicht vergleichbar erfolgreich Fälle in Ausbrüchen verhindern. Alten- und Pflegeheime haben nicht wie z.B. Krankenhäuser die Möglichkeit die Belegung durch Absage von elektiven Maßnahmen zu reduzieren und auch weitere Faktoren wie angespannte Personalsituation erschweren möglicherweise die Ausbruchsprävention und Kontrolle. </a:t>
            </a:r>
          </a:p>
          <a:p>
            <a:endParaRPr lang="de-DE" dirty="0"/>
          </a:p>
        </p:txBody>
      </p:sp>
    </p:spTree>
    <p:extLst>
      <p:ext uri="{BB962C8B-B14F-4D97-AF65-F5344CB8AC3E}">
        <p14:creationId xmlns:p14="http://schemas.microsoft.com/office/powerpoint/2010/main" val="3512113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BDDBC0CA-367D-4EFE-AFAA-B32F26936C0B}"/>
              </a:ext>
            </a:extLst>
          </p:cNvPr>
          <p:cNvPicPr>
            <a:picLocks noChangeAspect="1"/>
          </p:cNvPicPr>
          <p:nvPr/>
        </p:nvPicPr>
        <p:blipFill>
          <a:blip r:embed="rId2"/>
          <a:stretch>
            <a:fillRect/>
          </a:stretch>
        </p:blipFill>
        <p:spPr>
          <a:xfrm>
            <a:off x="2010431" y="399393"/>
            <a:ext cx="7695272" cy="6458607"/>
          </a:xfrm>
          <a:prstGeom prst="rect">
            <a:avLst/>
          </a:prstGeom>
        </p:spPr>
      </p:pic>
    </p:spTree>
    <p:extLst>
      <p:ext uri="{BB962C8B-B14F-4D97-AF65-F5344CB8AC3E}">
        <p14:creationId xmlns:p14="http://schemas.microsoft.com/office/powerpoint/2010/main" val="252369195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143</Words>
  <Application>Microsoft Office PowerPoint</Application>
  <PresentationFormat>Breitbild</PresentationFormat>
  <Paragraphs>6</Paragraphs>
  <Slides>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vt:i4>
      </vt:variant>
    </vt:vector>
  </HeadingPairs>
  <TitlesOfParts>
    <vt:vector size="6" baseType="lpstr">
      <vt:lpstr>Arial</vt:lpstr>
      <vt:lpstr>Calibri</vt:lpstr>
      <vt:lpstr>Calibri Light</vt:lpstr>
      <vt:lpstr>Office</vt:lpstr>
      <vt:lpstr>COVID-19-Ausbrüche im Gesundheitswesen </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COVID-19-Ausbrüche im Gesundheitswesen</dc:title>
  <dc:creator>Haller, Sebastian</dc:creator>
  <cp:lastModifiedBy>Rexroth, Ute</cp:lastModifiedBy>
  <cp:revision>7</cp:revision>
  <dcterms:created xsi:type="dcterms:W3CDTF">2020-12-02T15:11:34Z</dcterms:created>
  <dcterms:modified xsi:type="dcterms:W3CDTF">2020-12-02T17:32:32Z</dcterms:modified>
</cp:coreProperties>
</file>