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3" r:id="rId2"/>
    <p:sldId id="292" r:id="rId3"/>
    <p:sldId id="295" r:id="rId4"/>
    <p:sldId id="299" r:id="rId5"/>
    <p:sldId id="30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88689" autoAdjust="0"/>
  </p:normalViewPr>
  <p:slideViewPr>
    <p:cSldViewPr>
      <p:cViewPr varScale="1">
        <p:scale>
          <a:sx n="77" d="100"/>
          <a:sy n="77" d="100"/>
        </p:scale>
        <p:origin x="158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Dargestellt werden zum Zeitpunkt des Datenstandes übermittelte Testungen mit Entnahmedatum in den letzten 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Kalenderwochen (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KW37-KW48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In diesem Zeitraum wurden 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6.432.551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Testungen mit Ergebnis von insgesamt 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72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teilnehmenden Laboren übermittelt. Hiervon waren 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317.018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de-DE" sz="12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4.9%</a:t>
            </a: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positiv.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3ABF-76B4-404A-87F4-A6B5F678EC1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54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Bei der Interpretation der Inzidenzen ist zu beachten, dass die Daten keine Vollerfassung darstellen und wahrscheinlich jüngere Altersgruppen etwas schwächer und ältere Altersgruppen etwas stärker repräsentiert sind.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3ABF-76B4-404A-87F4-A6B5F678EC1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428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02.11.15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Lorem ipsum dolor sit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543372" y="476672"/>
            <a:ext cx="8579296" cy="874368"/>
          </a:xfrm>
        </p:spPr>
        <p:txBody>
          <a:bodyPr/>
          <a:lstStyle/>
          <a:p>
            <a:r>
              <a:rPr lang="de-DE" dirty="0"/>
              <a:t>Anzahl der Testungen und </a:t>
            </a:r>
            <a:r>
              <a:rPr lang="de-DE" dirty="0" err="1"/>
              <a:t>Positivenanteile</a:t>
            </a:r>
            <a:br>
              <a:rPr lang="de-DE" dirty="0"/>
            </a:br>
            <a:r>
              <a:rPr lang="de-DE" dirty="0"/>
              <a:t>pro Woche – bundesweit</a:t>
            </a:r>
            <a:br>
              <a:rPr lang="de-DE" dirty="0"/>
            </a:br>
            <a:r>
              <a:rPr lang="de-DE" sz="2000" dirty="0"/>
              <a:t>Datenstand 01.12.2020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83" y="1700808"/>
            <a:ext cx="8295321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4211960" y="6447658"/>
            <a:ext cx="2368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n</a:t>
            </a:r>
            <a:r>
              <a:rPr lang="de-DE"/>
              <a:t>=6.432.551 </a:t>
            </a:r>
            <a:r>
              <a:rPr lang="de-DE" dirty="0"/>
              <a:t>Testungen</a:t>
            </a:r>
          </a:p>
        </p:txBody>
      </p:sp>
    </p:spTree>
    <p:extLst>
      <p:ext uri="{BB962C8B-B14F-4D97-AF65-F5344CB8AC3E}">
        <p14:creationId xmlns:p14="http://schemas.microsoft.com/office/powerpoint/2010/main" val="217801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B0A7666-F9F6-49B6-971A-0A1D3BF0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768EB38-D98F-429E-8B6B-FCA35C388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Positivenanteile</a:t>
            </a:r>
            <a:r>
              <a:rPr lang="de-DE" dirty="0"/>
              <a:t> nach Altersgruppe und Kalenderwoche - </a:t>
            </a:r>
            <a:r>
              <a:rPr lang="de-DE" sz="2000" dirty="0"/>
              <a:t>Datenstand  01.12.2020</a:t>
            </a:r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35" y="1766957"/>
            <a:ext cx="8309613" cy="462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566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06AEC3B-C717-448B-B2D0-C096B0B12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3D9D1D5-5A31-4742-B4ED-93E6268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516" y="698394"/>
            <a:ext cx="7983646" cy="874368"/>
          </a:xfrm>
        </p:spPr>
        <p:txBody>
          <a:bodyPr/>
          <a:lstStyle/>
          <a:p>
            <a:r>
              <a:rPr lang="de-DE" dirty="0"/>
              <a:t>Anzahl der Testungen pro 100.000 Einwohner nach Altersgruppe und Kalenderwoche - </a:t>
            </a:r>
            <a:r>
              <a:rPr lang="de-DE" sz="2000" dirty="0"/>
              <a:t>Datenstand  01.12.2020</a:t>
            </a: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2817"/>
            <a:ext cx="8931737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174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06AEC3B-C717-448B-B2D0-C096B0B12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63D9D1D5-5A31-4742-B4ED-93E6268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2424"/>
            <a:ext cx="7983646" cy="874368"/>
          </a:xfrm>
        </p:spPr>
        <p:txBody>
          <a:bodyPr/>
          <a:lstStyle/>
          <a:p>
            <a:r>
              <a:rPr lang="de-DE" dirty="0"/>
              <a:t>Anzahl Personen mit positiver SARS-CoV-2-PCR</a:t>
            </a:r>
            <a:br>
              <a:rPr lang="de-DE" dirty="0"/>
            </a:br>
            <a:r>
              <a:rPr lang="de-DE" dirty="0"/>
              <a:t>pro 100.000 Einwohner nach Altersgruppe und KW</a:t>
            </a:r>
            <a:br>
              <a:rPr lang="de-DE" dirty="0"/>
            </a:br>
            <a:r>
              <a:rPr lang="de-DE" sz="2000" dirty="0"/>
              <a:t>(Datenstand  01.12.2020)</a:t>
            </a:r>
            <a:endParaRPr lang="de-D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68" y="1772816"/>
            <a:ext cx="8749920" cy="486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717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0D22CD7-7037-458F-BAE6-8B2959C8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5F911B8-F7E4-44D8-BA4E-919DC3EE1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Testverzug – </a:t>
            </a:r>
            <a:r>
              <a:rPr lang="de-DE" sz="2000" dirty="0"/>
              <a:t>Datenstand 01.12.2020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42" y="1804987"/>
            <a:ext cx="8491030" cy="472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898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Bildschirmpräsentation (4:3)</PresentationFormat>
  <Paragraphs>15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ＭＳ 明朝</vt:lpstr>
      <vt:lpstr>Wingdings</vt:lpstr>
      <vt:lpstr>Office-Design</vt:lpstr>
      <vt:lpstr>Anzahl der Testungen und Positivenanteile pro Woche – bundesweit Datenstand 01.12.2020</vt:lpstr>
      <vt:lpstr>Positivenanteile nach Altersgruppe und Kalenderwoche - Datenstand  01.12.2020</vt:lpstr>
      <vt:lpstr>Anzahl der Testungen pro 100.000 Einwohner nach Altersgruppe und Kalenderwoche - Datenstand  01.12.2020</vt:lpstr>
      <vt:lpstr>Anzahl Personen mit positiver SARS-CoV-2-PCR pro 100.000 Einwohner nach Altersgruppe und KW (Datenstand  01.12.2020)</vt:lpstr>
      <vt:lpstr>Testverzug – Datenstand 01.12.2020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Haller, Sebastian</cp:lastModifiedBy>
  <cp:revision>217</cp:revision>
  <dcterms:created xsi:type="dcterms:W3CDTF">2020-01-21T10:42:53Z</dcterms:created>
  <dcterms:modified xsi:type="dcterms:W3CDTF">2020-12-02T09:21:25Z</dcterms:modified>
</cp:coreProperties>
</file>