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01.12.2020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Testzahlen und Positivquote</a:t>
            </a:r>
            <a:endParaRPr lang="de-DE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84" y="1931181"/>
            <a:ext cx="7392432" cy="38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 smtClean="0"/>
              <a:t>Auslastung der Kapazitäten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830195" cy="376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Probenrückstau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8" y="1700808"/>
            <a:ext cx="8586784" cy="4152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Testzahlen und Positivquote</vt:lpstr>
      <vt:lpstr>Auslastung der Kapazitäten</vt:lpstr>
      <vt:lpstr>Probenrückstau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9</cp:revision>
  <dcterms:created xsi:type="dcterms:W3CDTF">2020-11-18T09:03:03Z</dcterms:created>
  <dcterms:modified xsi:type="dcterms:W3CDTF">2020-12-01T18:28:42Z</dcterms:modified>
</cp:coreProperties>
</file>