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27" r:id="rId2"/>
    <p:sldId id="718" r:id="rId3"/>
    <p:sldId id="570" r:id="rId4"/>
    <p:sldId id="72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045AA6"/>
    <a:srgbClr val="367BB8"/>
    <a:srgbClr val="D0D8E8"/>
    <a:srgbClr val="FFFFCC"/>
    <a:srgbClr val="FFCC99"/>
    <a:srgbClr val="4D8AD2"/>
    <a:srgbClr val="66A8DD"/>
    <a:srgbClr val="006EC7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 varScale="1">
        <p:scale>
          <a:sx n="121" d="100"/>
          <a:sy n="121" d="100"/>
        </p:scale>
        <p:origin x="16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https://www.destatis.de/DE/Themen/Querschnitt/Corona/Gesellschaft/bevoelkerung-sterbefaelle.html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1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04.12.2020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82527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27.11.2020;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1.130.238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23.449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+2,12%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1.359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18.034</a:t>
                      </a:r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432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+2,45%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21,7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820.600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04.12.2020: 	1,00 (95%-Prädiktionsintervall: 0,83-1,17)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070C0"/>
                </a:solidFill>
              </a:rPr>
              <a:t>03.12.2020: 	0,83 (95%-Prädiktionsintervall: 0,71 – 0,99)</a:t>
            </a:r>
            <a:endParaRPr lang="de-DE" sz="1400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6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04.12.2020: </a:t>
            </a:r>
            <a:r>
              <a:rPr lang="sv-SE" sz="1400" b="1" dirty="0">
                <a:solidFill>
                  <a:srgbClr val="FF0000"/>
                </a:solidFill>
              </a:rPr>
              <a:t>1,04 (95%- Prädiktionsintervall:  0,93 -1,15)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sv-SE" sz="1400" b="1" dirty="0">
                <a:solidFill>
                  <a:srgbClr val="0070C0"/>
                </a:solidFill>
              </a:rPr>
              <a:t>03.12.2020: 0,94 (95%- Prädiktionsintervall: 0,87 – 1,02)</a:t>
            </a: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03.12.2020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19377"/>
              </p:ext>
            </p:extLst>
          </p:nvPr>
        </p:nvGraphicFramePr>
        <p:xfrm>
          <a:off x="222538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03.12.2020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3. 980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2.381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04.12.2020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04.12.2020 0:00 Uhr)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70B554C-038B-460B-8351-C6EB918C0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11" y="1203098"/>
            <a:ext cx="8683511" cy="49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04.12.2020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568817"/>
              </p:ext>
            </p:extLst>
          </p:nvPr>
        </p:nvGraphicFramePr>
        <p:xfrm>
          <a:off x="236765" y="484709"/>
          <a:ext cx="6784521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111.984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500-1000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F6C93DA1-52BE-411C-947F-C0746CD9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5" y="2324028"/>
            <a:ext cx="5856890" cy="412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04.12.2020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Wöchentliche Sterbefallzahlen in Deutschland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6374" y="5501798"/>
            <a:ext cx="840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KW 44 (26.10.-01.11.2020): 18.030 Todesfälle (-192 zur KW 43): ca. 5% über dem Durchschnitt der Vorjahre 2016-19 (Nachmeldungen aber noch möglich)</a:t>
            </a:r>
          </a:p>
        </p:txBody>
      </p:sp>
      <p:pic>
        <p:nvPicPr>
          <p:cNvPr id="9" name="Grafik 8"/>
          <p:cNvPicPr/>
          <p:nvPr/>
        </p:nvPicPr>
        <p:blipFill>
          <a:blip r:embed="rId3"/>
          <a:stretch>
            <a:fillRect/>
          </a:stretch>
        </p:blipFill>
        <p:spPr>
          <a:xfrm>
            <a:off x="194554" y="1227514"/>
            <a:ext cx="7520516" cy="40767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01EF105-B27C-402A-8275-FC77E7521DE6}"/>
              </a:ext>
            </a:extLst>
          </p:cNvPr>
          <p:cNvSpPr txBox="1"/>
          <p:nvPr/>
        </p:nvSpPr>
        <p:spPr>
          <a:xfrm>
            <a:off x="5105577" y="5178632"/>
            <a:ext cx="395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Auf der Webseite keine aktuelle Graphik</a:t>
            </a:r>
          </a:p>
          <a:p>
            <a:r>
              <a:rPr lang="de-DE" dirty="0">
                <a:highlight>
                  <a:srgbClr val="FFFF00"/>
                </a:highlight>
              </a:rPr>
              <a:t>Stand Lagebericht 27.11.</a:t>
            </a:r>
          </a:p>
        </p:txBody>
      </p:sp>
    </p:spTree>
    <p:extLst>
      <p:ext uri="{BB962C8B-B14F-4D97-AF65-F5344CB8AC3E}">
        <p14:creationId xmlns:p14="http://schemas.microsoft.com/office/powerpoint/2010/main" val="3967883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Bildschirmpräsentation (4:3)</PresentationFormat>
  <Paragraphs>77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COVID-19:   Lage National, 04.12.2020  Informationen für den Krisenstab</vt:lpstr>
      <vt:lpstr>PowerPoint-Präsentation</vt:lpstr>
      <vt:lpstr>PowerPoint-Präsentation</vt:lpstr>
      <vt:lpstr>Wöchentliche Sterbefallzahlen in Deutschland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Dudareva, Sandra</cp:lastModifiedBy>
  <cp:revision>2955</cp:revision>
  <cp:lastPrinted>2020-08-31T05:46:37Z</cp:lastPrinted>
  <dcterms:created xsi:type="dcterms:W3CDTF">2015-11-02T12:29:13Z</dcterms:created>
  <dcterms:modified xsi:type="dcterms:W3CDTF">2020-12-04T09:14:03Z</dcterms:modified>
</cp:coreProperties>
</file>