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6" r:id="rId5"/>
    <p:sldId id="257" r:id="rId6"/>
    <p:sldId id="258" r:id="rId7"/>
    <p:sldId id="259" r:id="rId8"/>
    <p:sldId id="260" r:id="rId9"/>
    <p:sldId id="264" r:id="rId10"/>
    <p:sldId id="262" r:id="rId11"/>
    <p:sldId id="26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4A2A9-1569-456F-AAF1-591A3A35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4FECC3-EA67-4802-8923-07A2F0B41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03C69F-930F-4AA5-8AB3-941821BA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3240-779E-4BA4-956A-6652E62EE961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C6CCF8-D3A0-41C1-9F17-14631490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6F0A8C-5BC0-44DF-9F9E-1CB7BE0F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05FB-CAA3-40EA-93DF-3E0D9BC2A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8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E991E-377B-4970-8869-C0F1C20A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C4B2A7-0714-4556-868B-1F77F56E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526DBC-4851-4AFB-9058-8C0E5A69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3240-779E-4BA4-956A-6652E62EE961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C45BDE-4654-4EC5-9B61-1783D512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A6B3F1-E176-4E9B-9DD7-A5169277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05FB-CAA3-40EA-93DF-3E0D9BC2A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42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AEDFEEF-37FA-4D98-B637-5AF93EC87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683446-DC5C-4133-ACC5-FB6409479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E68C0A-B18B-48B9-84A5-4F51F8B2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3240-779E-4BA4-956A-6652E62EE961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1E0F72-BE7B-4B8D-8E2A-8C2919CF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6072A6-1CDA-4AFC-A3A7-2917C65C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05FB-CAA3-40EA-93DF-3E0D9BC2A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69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50F84-24EC-4724-BE4C-AC93F70E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8D3118-D9F4-4745-B5EA-150203616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3B7DFE-5A20-4EA3-8AB8-BA796C6C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3240-779E-4BA4-956A-6652E62EE961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F7D475-FE4B-4E8A-8AAF-A15B41BB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89967-A02F-4FEC-9E14-8EBFB176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05FB-CAA3-40EA-93DF-3E0D9BC2A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16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B8261-52D0-4ACB-8494-1E126DF6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FB7A21-D8A7-48B0-9318-8492E0FD8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84772B-B178-4CDB-A21A-0DAAB992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3240-779E-4BA4-956A-6652E62EE961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FC005E-1ABB-402D-BE22-7CC9D2E7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CE838F-132D-4618-8345-645AF1F5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05FB-CAA3-40EA-93DF-3E0D9BC2A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07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79024-07C5-4593-BFAC-4040CF0C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02058-692B-4B4B-AC79-7A5DE22A4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EAB44F-47D9-4C19-8F72-AD492EDC3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4ABB5C-3037-4618-A171-BCBDA840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3240-779E-4BA4-956A-6652E62EE961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255D23-9E82-4FA1-8817-4570A9A4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3C971B-392E-40AD-8D53-B05EAFFE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05FB-CAA3-40EA-93DF-3E0D9BC2A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94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BDE14-6C5F-45ED-8E59-2D60057B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8DD79F-5C8F-4D6D-8722-19C978677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034BC0-8A42-4E60-B35A-7C44A6827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14F10A9-8BAB-4922-8995-BDC01751F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8A247DF-B6E7-4928-B25C-30B485FDA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BF78D97-8864-4C6F-B700-A4843C67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3240-779E-4BA4-956A-6652E62EE961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05FB82-655B-45C4-8400-F78A71D3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64F5DDC-1378-4FD4-9F7F-DCD8B917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05FB-CAA3-40EA-93DF-3E0D9BC2A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69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E4854-CB2B-4043-AC5D-DA4B9270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BE7AB3-69F9-48CF-9614-61D32F27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3240-779E-4BA4-956A-6652E62EE961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BDC6D8-B68C-419D-9D96-8B40B52C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ABF338-38C5-420C-A216-DD353E4B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05FB-CAA3-40EA-93DF-3E0D9BC2A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4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5EC120-376E-48CC-9AD9-8B40C348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3240-779E-4BA4-956A-6652E62EE961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4115B2-E492-4DCE-A3EE-E4F371EED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F525E6-8803-4C8F-A8E4-390B76DA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05FB-CAA3-40EA-93DF-3E0D9BC2A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79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0FD4F-9F95-4798-ABED-028A72FC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A857F8-04A6-49F8-9C82-721572A72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C5D54F-59AB-4E4A-8FCA-BD629F7F3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25F600-C47A-472C-86DA-4AB7F1DD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3240-779E-4BA4-956A-6652E62EE961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969269-1CA6-4D82-B4BC-E43557D2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19D0E9-BEC0-4D7A-94DE-B0A636D4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05FB-CAA3-40EA-93DF-3E0D9BC2A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20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E0520-85D5-43FE-B9C6-12BBAECB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2FF864-06DB-471E-A3F5-1828FFAB8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65F6A4-9FDE-4840-8BF2-6982B4DD1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315F1C-4550-4761-83ED-F7C58B08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3240-779E-4BA4-956A-6652E62EE961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5DF470-8F28-413C-A610-EE23FA66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2297EC-0BF5-4746-9055-C940C6A5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05FB-CAA3-40EA-93DF-3E0D9BC2A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15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8FEA258-4A69-409B-8D0C-3BE6D6A4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AF7324-BA43-4F6E-9949-DA6A83B40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D611C7-AD02-4809-B6AA-B158D5895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43240-779E-4BA4-956A-6652E62EE961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64B223-2EDF-41DF-9D78-6EEA84FF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16B2A6-7E3A-47E8-80F4-87FDDF4BC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305FB-CAA3-40EA-93DF-3E0D9BC2A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73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FDACF51-E84E-4A5D-A26D-7A340123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COVID-19-Meldeinzidenzen, Deutschland, nach Altersgruppen, 8.12.2020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DB2BE84B-CF08-4BCF-ACC8-CB743810B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9595"/>
            <a:ext cx="10515600" cy="38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07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FDACF51-E84E-4A5D-A26D-7A340123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COVID-19-Meldeinzidenzen, nach Meldewoche 36-49,  Deutschland, AG 15-34 Jahre, BL,  8.12.2020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05BC2D02-B75D-4DED-B49B-7C21F00D3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974" y="1825625"/>
            <a:ext cx="77640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8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FDACF51-E84E-4A5D-A26D-7A340123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COVID-19-Meldeinzidenzen, nach Meldewoche 36-49,  Deutschland, AG 15-34 Jahre, BL  mit steigendem Trend,  8.12.2020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6CD3B1E-78DF-48C0-9CE1-A55441A7C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974" y="1825625"/>
            <a:ext cx="77640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5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FDACF51-E84E-4A5D-A26D-7A340123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COVID-19-Meldeinzidenzen, Hamburg, nach Altersgruppen, 8.12.2020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456856-AB68-42E8-9CE1-DBE2624D9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9595"/>
            <a:ext cx="10515600" cy="38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0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FDACF51-E84E-4A5D-A26D-7A340123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COVID-19-Meldeinzidenzen, Bremen, nach Altersgruppen, 8.12.2020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73AC8BE-D6C3-444B-9426-785039B76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9595"/>
            <a:ext cx="10515600" cy="38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6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FDACF51-E84E-4A5D-A26D-7A340123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COVID-19-Meldeinzidenzen, Sachsen, nach Altersgruppen, 8.12.2020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4E33AD47-026B-40CF-AFCA-CD372C8EE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9595"/>
            <a:ext cx="10515600" cy="38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2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FDACF51-E84E-4A5D-A26D-7A340123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COVID-19-Meldeinzidenzen, nach Meldewoche 36-49,  Deutschland, AG 5-14 Jahre, nach Bundesländer,  8.12.2020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E91C9F6E-955C-48EE-BC62-A7F8DBE4E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867" y="1825625"/>
            <a:ext cx="85082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FDACF51-E84E-4A5D-A26D-7A340123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COVID-19-Meldeinzidenzen, Deutschland, AG 5-14 Jahre, BL  mit sinkendem Trend,  8.12.2020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F430FDC-3E3C-47EB-9936-733144DAD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007" y="1825625"/>
            <a:ext cx="85139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1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FDACF51-E84E-4A5D-A26D-7A340123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COVID-19-Meldeinzidenzen, nach Meldewoche 36-49,  Deutschland, AG 5-14 Jahre, BL  mit steigendem Trend,  8.12.2020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C6D0DF8-2F25-478B-AE1E-F6D5D373B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494" y="1825625"/>
            <a:ext cx="83310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5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FDACF51-E84E-4A5D-A26D-7A340123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COVID-19-Meldeinzidenzen, nach Meldewoche 36-49,  Deutschland, AG 80+ Jahre,  8.12.2020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4BD8E38-65A2-4D22-8DE1-D6B8D2C82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867" y="1825625"/>
            <a:ext cx="85082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5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FDACF51-E84E-4A5D-A26D-7A340123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COVID-19-Meldeinzidenzen, nach Meldewoche 36-49,  Deutschland, AG 80+ Jahre, BL mit sinkendem Trend (?),  8.12.2020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4BBDBA51-860C-444D-9978-01D44D34E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347" y="1825625"/>
            <a:ext cx="69073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Breitbild</PresentationFormat>
  <Paragraphs>11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COVID-19-Meldeinzidenzen, Deutschland, nach Altersgruppen, 8.12.2020</vt:lpstr>
      <vt:lpstr>COVID-19-Meldeinzidenzen, Hamburg, nach Altersgruppen, 8.12.2020</vt:lpstr>
      <vt:lpstr>COVID-19-Meldeinzidenzen, Bremen, nach Altersgruppen, 8.12.2020</vt:lpstr>
      <vt:lpstr>COVID-19-Meldeinzidenzen, Sachsen, nach Altersgruppen, 8.12.2020</vt:lpstr>
      <vt:lpstr>COVID-19-Meldeinzidenzen, nach Meldewoche 36-49,  Deutschland, AG 5-14 Jahre, nach Bundesländer,  8.12.2020</vt:lpstr>
      <vt:lpstr>COVID-19-Meldeinzidenzen, Deutschland, AG 5-14 Jahre, BL  mit sinkendem Trend,  8.12.2020</vt:lpstr>
      <vt:lpstr>COVID-19-Meldeinzidenzen, nach Meldewoche 36-49,  Deutschland, AG 5-14 Jahre, BL  mit steigendem Trend,  8.12.2020</vt:lpstr>
      <vt:lpstr>COVID-19-Meldeinzidenzen, nach Meldewoche 36-49,  Deutschland, AG 80+ Jahre,  8.12.2020</vt:lpstr>
      <vt:lpstr>COVID-19-Meldeinzidenzen, nach Meldewoche 36-49,  Deutschland, AG 80+ Jahre, BL mit sinkendem Trend (?),  8.12.2020</vt:lpstr>
      <vt:lpstr>COVID-19-Meldeinzidenzen, nach Meldewoche 36-49,  Deutschland, AG 15-34 Jahre, BL,  8.12.2020</vt:lpstr>
      <vt:lpstr>COVID-19-Meldeinzidenzen, nach Meldewoche 36-49,  Deutschland, AG 15-34 Jahre, BL  mit steigendem Trend,  8.12.2020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COVID-19-Meldeinzidenzen, Deutschland, AG 5-14 Jahre, BL  mit sinkendem Trend,  8.12.2020</dc:title>
  <dc:creator>Rexroth, Ute</dc:creator>
  <cp:lastModifiedBy>Rexroth, Ute</cp:lastModifiedBy>
  <cp:revision>7</cp:revision>
  <dcterms:created xsi:type="dcterms:W3CDTF">2020-12-08T16:31:47Z</dcterms:created>
  <dcterms:modified xsi:type="dcterms:W3CDTF">2020-12-08T18:44:43Z</dcterms:modified>
</cp:coreProperties>
</file>