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27" r:id="rId2"/>
    <p:sldId id="718" r:id="rId3"/>
    <p:sldId id="570" r:id="rId4"/>
  </p:sldIdLst>
  <p:sldSz cx="9144000" cy="6858000" type="screen4x3"/>
  <p:notesSz cx="6797675" cy="9928225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as, Walter" initials="HW" lastIdx="10" clrIdx="0"/>
  <p:cmAuthor id="1" name="Buchholz, Udo" initials="BU" lastIdx="0" clrIdx="1"/>
  <p:cmAuthor id="2" name="Goerlitz, Luise" initials="GL" lastIdx="2" clrIdx="2"/>
  <p:cmAuthor id="3" name="Hilbig, Antonia" initials="HA" lastIdx="1" clrIdx="3"/>
  <p:cmAuthor id="4" name="Steffen, Annika" initials="SA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F4"/>
    <a:srgbClr val="045AA6"/>
    <a:srgbClr val="367BB8"/>
    <a:srgbClr val="D0D8E8"/>
    <a:srgbClr val="FFFFCC"/>
    <a:srgbClr val="FFCC99"/>
    <a:srgbClr val="4D8AD2"/>
    <a:srgbClr val="66A8DD"/>
    <a:srgbClr val="006EC7"/>
    <a:srgbClr val="338B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45" autoAdjust="0"/>
    <p:restoredTop sz="92639" autoAdjust="0"/>
  </p:normalViewPr>
  <p:slideViewPr>
    <p:cSldViewPr snapToGrid="0" snapToObjects="1">
      <p:cViewPr varScale="1">
        <p:scale>
          <a:sx n="121" d="100"/>
          <a:sy n="121" d="100"/>
        </p:scale>
        <p:origin x="169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5546"/>
    </p:cViewPr>
  </p:sorterViewPr>
  <p:notesViewPr>
    <p:cSldViewPr snapToGrid="0" snapToObjects="1">
      <p:cViewPr varScale="1">
        <p:scale>
          <a:sx n="93" d="100"/>
          <a:sy n="93" d="100"/>
        </p:scale>
        <p:origin x="-3780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rki.local\daten\Wissdaten\RKI_nCoV-Lage\3.Kommunikation\3.7.Lageberichte\2020-12-07\Faelle_kumulativ_20201207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395307279931612E-2"/>
          <c:y val="2.867290883143939E-2"/>
          <c:w val="0.71196573442171829"/>
          <c:h val="0.81198595850184196"/>
        </c:manualLayout>
      </c:layout>
      <c:lineChart>
        <c:grouping val="standard"/>
        <c:varyColors val="0"/>
        <c:ser>
          <c:idx val="0"/>
          <c:order val="0"/>
          <c:tx>
            <c:strRef>
              <c:f>'BL_7-Tage-Inzidenz'!$A$4</c:f>
              <c:strCache>
                <c:ptCount val="1"/>
                <c:pt idx="0">
                  <c:v>Sachsen</c:v>
                </c:pt>
              </c:strCache>
            </c:strRef>
          </c:tx>
          <c:spPr>
            <a:ln w="15875">
              <a:solidFill>
                <a:schemeClr val="tx1"/>
              </a:solidFill>
            </a:ln>
          </c:spPr>
          <c:marker>
            <c:symbol val="none"/>
          </c:marker>
          <c:cat>
            <c:numRef>
              <c:f>'BL_7-Tage-Inzidenz'!$I$3:$HJ$3</c:f>
              <c:numCache>
                <c:formatCode>m/d/yyyy</c:formatCode>
                <c:ptCount val="210"/>
                <c:pt idx="0">
                  <c:v>43963</c:v>
                </c:pt>
                <c:pt idx="1">
                  <c:v>43964</c:v>
                </c:pt>
                <c:pt idx="2">
                  <c:v>43965</c:v>
                </c:pt>
                <c:pt idx="3">
                  <c:v>43966</c:v>
                </c:pt>
                <c:pt idx="4">
                  <c:v>43967</c:v>
                </c:pt>
                <c:pt idx="5">
                  <c:v>43968</c:v>
                </c:pt>
                <c:pt idx="6">
                  <c:v>43969</c:v>
                </c:pt>
                <c:pt idx="7">
                  <c:v>43970</c:v>
                </c:pt>
                <c:pt idx="8">
                  <c:v>43971</c:v>
                </c:pt>
                <c:pt idx="9">
                  <c:v>43972</c:v>
                </c:pt>
                <c:pt idx="10">
                  <c:v>43973</c:v>
                </c:pt>
                <c:pt idx="11">
                  <c:v>43974</c:v>
                </c:pt>
                <c:pt idx="12">
                  <c:v>43975</c:v>
                </c:pt>
                <c:pt idx="13">
                  <c:v>43976</c:v>
                </c:pt>
                <c:pt idx="14">
                  <c:v>43977</c:v>
                </c:pt>
                <c:pt idx="15">
                  <c:v>43978</c:v>
                </c:pt>
                <c:pt idx="16">
                  <c:v>43979</c:v>
                </c:pt>
                <c:pt idx="17">
                  <c:v>43980</c:v>
                </c:pt>
                <c:pt idx="18">
                  <c:v>43981</c:v>
                </c:pt>
                <c:pt idx="19">
                  <c:v>43982</c:v>
                </c:pt>
                <c:pt idx="20">
                  <c:v>43983</c:v>
                </c:pt>
                <c:pt idx="21">
                  <c:v>43984</c:v>
                </c:pt>
                <c:pt idx="22">
                  <c:v>43985</c:v>
                </c:pt>
                <c:pt idx="23">
                  <c:v>43986</c:v>
                </c:pt>
                <c:pt idx="24">
                  <c:v>43987</c:v>
                </c:pt>
                <c:pt idx="25">
                  <c:v>43988</c:v>
                </c:pt>
                <c:pt idx="26">
                  <c:v>43989</c:v>
                </c:pt>
                <c:pt idx="27">
                  <c:v>43990</c:v>
                </c:pt>
                <c:pt idx="28">
                  <c:v>43991</c:v>
                </c:pt>
                <c:pt idx="29">
                  <c:v>43992</c:v>
                </c:pt>
                <c:pt idx="30">
                  <c:v>43993</c:v>
                </c:pt>
                <c:pt idx="31">
                  <c:v>43994</c:v>
                </c:pt>
                <c:pt idx="32">
                  <c:v>43995</c:v>
                </c:pt>
                <c:pt idx="33">
                  <c:v>43996</c:v>
                </c:pt>
                <c:pt idx="34">
                  <c:v>43997</c:v>
                </c:pt>
                <c:pt idx="35">
                  <c:v>43998</c:v>
                </c:pt>
                <c:pt idx="36">
                  <c:v>43999</c:v>
                </c:pt>
                <c:pt idx="37">
                  <c:v>44000</c:v>
                </c:pt>
                <c:pt idx="38">
                  <c:v>44001</c:v>
                </c:pt>
                <c:pt idx="39">
                  <c:v>44002</c:v>
                </c:pt>
                <c:pt idx="40">
                  <c:v>44003</c:v>
                </c:pt>
                <c:pt idx="41">
                  <c:v>44004</c:v>
                </c:pt>
                <c:pt idx="42">
                  <c:v>44005</c:v>
                </c:pt>
                <c:pt idx="43">
                  <c:v>44006</c:v>
                </c:pt>
                <c:pt idx="44">
                  <c:v>44007</c:v>
                </c:pt>
                <c:pt idx="45">
                  <c:v>44008</c:v>
                </c:pt>
                <c:pt idx="46">
                  <c:v>44009</c:v>
                </c:pt>
                <c:pt idx="47">
                  <c:v>44010</c:v>
                </c:pt>
                <c:pt idx="48">
                  <c:v>44011</c:v>
                </c:pt>
                <c:pt idx="49">
                  <c:v>44012</c:v>
                </c:pt>
                <c:pt idx="50">
                  <c:v>44013</c:v>
                </c:pt>
                <c:pt idx="51">
                  <c:v>44014</c:v>
                </c:pt>
                <c:pt idx="52">
                  <c:v>44015</c:v>
                </c:pt>
                <c:pt idx="53">
                  <c:v>44016</c:v>
                </c:pt>
                <c:pt idx="54">
                  <c:v>44017</c:v>
                </c:pt>
                <c:pt idx="55">
                  <c:v>44018</c:v>
                </c:pt>
                <c:pt idx="56">
                  <c:v>44019</c:v>
                </c:pt>
                <c:pt idx="57">
                  <c:v>44020</c:v>
                </c:pt>
                <c:pt idx="58">
                  <c:v>44021</c:v>
                </c:pt>
                <c:pt idx="59">
                  <c:v>44022</c:v>
                </c:pt>
                <c:pt idx="60">
                  <c:v>44023</c:v>
                </c:pt>
                <c:pt idx="61">
                  <c:v>44024</c:v>
                </c:pt>
                <c:pt idx="62">
                  <c:v>44025</c:v>
                </c:pt>
                <c:pt idx="63">
                  <c:v>44026</c:v>
                </c:pt>
                <c:pt idx="64">
                  <c:v>44027</c:v>
                </c:pt>
                <c:pt idx="65">
                  <c:v>44028</c:v>
                </c:pt>
                <c:pt idx="66">
                  <c:v>44029</c:v>
                </c:pt>
                <c:pt idx="67">
                  <c:v>44030</c:v>
                </c:pt>
                <c:pt idx="68">
                  <c:v>44031</c:v>
                </c:pt>
                <c:pt idx="69">
                  <c:v>44032</c:v>
                </c:pt>
                <c:pt idx="70">
                  <c:v>44033</c:v>
                </c:pt>
                <c:pt idx="71">
                  <c:v>44034</c:v>
                </c:pt>
                <c:pt idx="72">
                  <c:v>44035</c:v>
                </c:pt>
                <c:pt idx="73">
                  <c:v>44036</c:v>
                </c:pt>
                <c:pt idx="74">
                  <c:v>44037</c:v>
                </c:pt>
                <c:pt idx="75">
                  <c:v>44038</c:v>
                </c:pt>
                <c:pt idx="76">
                  <c:v>44039</c:v>
                </c:pt>
                <c:pt idx="77">
                  <c:v>44040</c:v>
                </c:pt>
                <c:pt idx="78">
                  <c:v>44041</c:v>
                </c:pt>
                <c:pt idx="79">
                  <c:v>44042</c:v>
                </c:pt>
                <c:pt idx="80">
                  <c:v>44043</c:v>
                </c:pt>
                <c:pt idx="81">
                  <c:v>44044</c:v>
                </c:pt>
                <c:pt idx="82">
                  <c:v>44045</c:v>
                </c:pt>
                <c:pt idx="83">
                  <c:v>44046</c:v>
                </c:pt>
                <c:pt idx="84">
                  <c:v>44047</c:v>
                </c:pt>
                <c:pt idx="85">
                  <c:v>44048</c:v>
                </c:pt>
                <c:pt idx="86">
                  <c:v>44049</c:v>
                </c:pt>
                <c:pt idx="87">
                  <c:v>44050</c:v>
                </c:pt>
                <c:pt idx="88">
                  <c:v>44051</c:v>
                </c:pt>
                <c:pt idx="89">
                  <c:v>44052</c:v>
                </c:pt>
                <c:pt idx="90">
                  <c:v>44053</c:v>
                </c:pt>
                <c:pt idx="91">
                  <c:v>44054</c:v>
                </c:pt>
                <c:pt idx="92">
                  <c:v>44055</c:v>
                </c:pt>
                <c:pt idx="93">
                  <c:v>44056</c:v>
                </c:pt>
                <c:pt idx="94">
                  <c:v>44057</c:v>
                </c:pt>
                <c:pt idx="95">
                  <c:v>44058</c:v>
                </c:pt>
                <c:pt idx="96">
                  <c:v>44059</c:v>
                </c:pt>
                <c:pt idx="97">
                  <c:v>44060</c:v>
                </c:pt>
                <c:pt idx="98">
                  <c:v>44061</c:v>
                </c:pt>
                <c:pt idx="99">
                  <c:v>44062</c:v>
                </c:pt>
                <c:pt idx="100">
                  <c:v>44063</c:v>
                </c:pt>
                <c:pt idx="101">
                  <c:v>44064</c:v>
                </c:pt>
                <c:pt idx="102">
                  <c:v>44065</c:v>
                </c:pt>
                <c:pt idx="103">
                  <c:v>44066</c:v>
                </c:pt>
                <c:pt idx="104">
                  <c:v>44067</c:v>
                </c:pt>
                <c:pt idx="105">
                  <c:v>44068</c:v>
                </c:pt>
                <c:pt idx="106">
                  <c:v>44069</c:v>
                </c:pt>
                <c:pt idx="107">
                  <c:v>44070</c:v>
                </c:pt>
                <c:pt idx="108">
                  <c:v>44071</c:v>
                </c:pt>
                <c:pt idx="109">
                  <c:v>44072</c:v>
                </c:pt>
                <c:pt idx="110">
                  <c:v>44073</c:v>
                </c:pt>
                <c:pt idx="111">
                  <c:v>44074</c:v>
                </c:pt>
                <c:pt idx="112">
                  <c:v>44075</c:v>
                </c:pt>
                <c:pt idx="113">
                  <c:v>44076</c:v>
                </c:pt>
                <c:pt idx="114">
                  <c:v>44077</c:v>
                </c:pt>
                <c:pt idx="115">
                  <c:v>44078</c:v>
                </c:pt>
                <c:pt idx="116">
                  <c:v>44079</c:v>
                </c:pt>
                <c:pt idx="117">
                  <c:v>44080</c:v>
                </c:pt>
                <c:pt idx="118">
                  <c:v>44081</c:v>
                </c:pt>
                <c:pt idx="119">
                  <c:v>44082</c:v>
                </c:pt>
                <c:pt idx="120">
                  <c:v>44083</c:v>
                </c:pt>
                <c:pt idx="121">
                  <c:v>44084</c:v>
                </c:pt>
                <c:pt idx="122">
                  <c:v>44085</c:v>
                </c:pt>
                <c:pt idx="123">
                  <c:v>44086</c:v>
                </c:pt>
                <c:pt idx="124">
                  <c:v>44087</c:v>
                </c:pt>
                <c:pt idx="125">
                  <c:v>44088</c:v>
                </c:pt>
                <c:pt idx="126">
                  <c:v>44089</c:v>
                </c:pt>
                <c:pt idx="127">
                  <c:v>44090</c:v>
                </c:pt>
                <c:pt idx="128">
                  <c:v>44091</c:v>
                </c:pt>
                <c:pt idx="129">
                  <c:v>44092</c:v>
                </c:pt>
                <c:pt idx="130">
                  <c:v>44093</c:v>
                </c:pt>
                <c:pt idx="131">
                  <c:v>44094</c:v>
                </c:pt>
                <c:pt idx="132">
                  <c:v>44095</c:v>
                </c:pt>
                <c:pt idx="133">
                  <c:v>44096</c:v>
                </c:pt>
                <c:pt idx="134">
                  <c:v>44097</c:v>
                </c:pt>
                <c:pt idx="135">
                  <c:v>44098</c:v>
                </c:pt>
                <c:pt idx="136">
                  <c:v>44099</c:v>
                </c:pt>
                <c:pt idx="137">
                  <c:v>44100</c:v>
                </c:pt>
                <c:pt idx="138">
                  <c:v>44101</c:v>
                </c:pt>
                <c:pt idx="139">
                  <c:v>44102</c:v>
                </c:pt>
                <c:pt idx="140">
                  <c:v>44103</c:v>
                </c:pt>
                <c:pt idx="141">
                  <c:v>44104</c:v>
                </c:pt>
                <c:pt idx="142">
                  <c:v>44105</c:v>
                </c:pt>
                <c:pt idx="143">
                  <c:v>44106</c:v>
                </c:pt>
                <c:pt idx="144">
                  <c:v>44107</c:v>
                </c:pt>
                <c:pt idx="145">
                  <c:v>44108</c:v>
                </c:pt>
                <c:pt idx="146">
                  <c:v>44109</c:v>
                </c:pt>
                <c:pt idx="147">
                  <c:v>44110</c:v>
                </c:pt>
                <c:pt idx="148">
                  <c:v>44111</c:v>
                </c:pt>
                <c:pt idx="149">
                  <c:v>44112</c:v>
                </c:pt>
                <c:pt idx="150">
                  <c:v>44113</c:v>
                </c:pt>
                <c:pt idx="151">
                  <c:v>44114</c:v>
                </c:pt>
                <c:pt idx="152">
                  <c:v>44115</c:v>
                </c:pt>
                <c:pt idx="153">
                  <c:v>44116</c:v>
                </c:pt>
                <c:pt idx="154">
                  <c:v>44117</c:v>
                </c:pt>
                <c:pt idx="155">
                  <c:v>44118</c:v>
                </c:pt>
                <c:pt idx="156">
                  <c:v>44119</c:v>
                </c:pt>
                <c:pt idx="157">
                  <c:v>44120</c:v>
                </c:pt>
                <c:pt idx="158">
                  <c:v>44121</c:v>
                </c:pt>
                <c:pt idx="159">
                  <c:v>44122</c:v>
                </c:pt>
                <c:pt idx="160">
                  <c:v>44123</c:v>
                </c:pt>
                <c:pt idx="161">
                  <c:v>44124</c:v>
                </c:pt>
                <c:pt idx="162">
                  <c:v>44125</c:v>
                </c:pt>
                <c:pt idx="163">
                  <c:v>44126</c:v>
                </c:pt>
                <c:pt idx="164">
                  <c:v>44127</c:v>
                </c:pt>
                <c:pt idx="165">
                  <c:v>44128</c:v>
                </c:pt>
                <c:pt idx="166">
                  <c:v>44129</c:v>
                </c:pt>
                <c:pt idx="167">
                  <c:v>44130</c:v>
                </c:pt>
                <c:pt idx="168">
                  <c:v>44131</c:v>
                </c:pt>
                <c:pt idx="169">
                  <c:v>44132</c:v>
                </c:pt>
                <c:pt idx="170">
                  <c:v>44133</c:v>
                </c:pt>
                <c:pt idx="171">
                  <c:v>44134</c:v>
                </c:pt>
                <c:pt idx="172">
                  <c:v>44135</c:v>
                </c:pt>
                <c:pt idx="173">
                  <c:v>44136</c:v>
                </c:pt>
                <c:pt idx="174">
                  <c:v>44137</c:v>
                </c:pt>
                <c:pt idx="175">
                  <c:v>44138</c:v>
                </c:pt>
                <c:pt idx="176">
                  <c:v>44139</c:v>
                </c:pt>
                <c:pt idx="177">
                  <c:v>44140</c:v>
                </c:pt>
                <c:pt idx="178">
                  <c:v>44141</c:v>
                </c:pt>
                <c:pt idx="179">
                  <c:v>44142</c:v>
                </c:pt>
                <c:pt idx="180">
                  <c:v>44143</c:v>
                </c:pt>
                <c:pt idx="181">
                  <c:v>44144</c:v>
                </c:pt>
                <c:pt idx="182">
                  <c:v>44145</c:v>
                </c:pt>
                <c:pt idx="183">
                  <c:v>44146</c:v>
                </c:pt>
                <c:pt idx="184">
                  <c:v>44147</c:v>
                </c:pt>
                <c:pt idx="185">
                  <c:v>44148</c:v>
                </c:pt>
                <c:pt idx="186">
                  <c:v>44149</c:v>
                </c:pt>
                <c:pt idx="187">
                  <c:v>44150</c:v>
                </c:pt>
                <c:pt idx="188">
                  <c:v>44151</c:v>
                </c:pt>
                <c:pt idx="189">
                  <c:v>44152</c:v>
                </c:pt>
                <c:pt idx="190">
                  <c:v>44153</c:v>
                </c:pt>
                <c:pt idx="191">
                  <c:v>44154</c:v>
                </c:pt>
                <c:pt idx="192">
                  <c:v>44155</c:v>
                </c:pt>
                <c:pt idx="193">
                  <c:v>44156</c:v>
                </c:pt>
                <c:pt idx="194">
                  <c:v>44157</c:v>
                </c:pt>
                <c:pt idx="195">
                  <c:v>44158</c:v>
                </c:pt>
                <c:pt idx="196">
                  <c:v>44159</c:v>
                </c:pt>
                <c:pt idx="197">
                  <c:v>44160</c:v>
                </c:pt>
                <c:pt idx="198">
                  <c:v>44161</c:v>
                </c:pt>
                <c:pt idx="199">
                  <c:v>44162</c:v>
                </c:pt>
                <c:pt idx="200">
                  <c:v>44163</c:v>
                </c:pt>
                <c:pt idx="201">
                  <c:v>44164</c:v>
                </c:pt>
                <c:pt idx="202">
                  <c:v>44165</c:v>
                </c:pt>
                <c:pt idx="203">
                  <c:v>44166</c:v>
                </c:pt>
                <c:pt idx="204">
                  <c:v>44167</c:v>
                </c:pt>
                <c:pt idx="205">
                  <c:v>44168</c:v>
                </c:pt>
                <c:pt idx="206">
                  <c:v>44169</c:v>
                </c:pt>
                <c:pt idx="207">
                  <c:v>44170</c:v>
                </c:pt>
                <c:pt idx="208">
                  <c:v>44171</c:v>
                </c:pt>
                <c:pt idx="209">
                  <c:v>44172</c:v>
                </c:pt>
              </c:numCache>
            </c:numRef>
          </c:cat>
          <c:val>
            <c:numRef>
              <c:f>'BL_7-Tage-Inzidenz'!$I$4:$HJ$4</c:f>
              <c:numCache>
                <c:formatCode>0.0</c:formatCode>
                <c:ptCount val="210"/>
                <c:pt idx="0">
                  <c:v>5.1251404815719317</c:v>
                </c:pt>
                <c:pt idx="1">
                  <c:v>4.0216413348219948</c:v>
                </c:pt>
                <c:pt idx="2">
                  <c:v>4.1932967576497626</c:v>
                </c:pt>
                <c:pt idx="3">
                  <c:v>4.0461635380831042</c:v>
                </c:pt>
                <c:pt idx="4">
                  <c:v>3.5802416761220193</c:v>
                </c:pt>
                <c:pt idx="5">
                  <c:v>3.6292860826442395</c:v>
                </c:pt>
                <c:pt idx="6">
                  <c:v>3.6783304891664583</c:v>
                </c:pt>
                <c:pt idx="7">
                  <c:v>3.4085862532942515</c:v>
                </c:pt>
                <c:pt idx="8">
                  <c:v>3.2369308304664832</c:v>
                </c:pt>
                <c:pt idx="9">
                  <c:v>3.2369308304664832</c:v>
                </c:pt>
                <c:pt idx="10">
                  <c:v>2.574831342416521</c:v>
                </c:pt>
                <c:pt idx="11">
                  <c:v>2.6238757489387403</c:v>
                </c:pt>
                <c:pt idx="12">
                  <c:v>2.3050871065443137</c:v>
                </c:pt>
                <c:pt idx="13">
                  <c:v>2.4767425293720819</c:v>
                </c:pt>
                <c:pt idx="14">
                  <c:v>2.1824760902387652</c:v>
                </c:pt>
                <c:pt idx="15">
                  <c:v>1.6920320250165708</c:v>
                </c:pt>
                <c:pt idx="16">
                  <c:v>1.2506323663165959</c:v>
                </c:pt>
                <c:pt idx="17">
                  <c:v>1.6184654152332416</c:v>
                </c:pt>
                <c:pt idx="18">
                  <c:v>1.6184654152332416</c:v>
                </c:pt>
                <c:pt idx="19">
                  <c:v>1.6675098217554611</c:v>
                </c:pt>
                <c:pt idx="20">
                  <c:v>1.6429876184943515</c:v>
                </c:pt>
                <c:pt idx="21">
                  <c:v>1.4222877891443639</c:v>
                </c:pt>
                <c:pt idx="22">
                  <c:v>1.054454740227718</c:v>
                </c:pt>
                <c:pt idx="23">
                  <c:v>0.76018830109440139</c:v>
                </c:pt>
                <c:pt idx="24">
                  <c:v>0.51496626848330418</c:v>
                </c:pt>
                <c:pt idx="25">
                  <c:v>0.53948847174441394</c:v>
                </c:pt>
                <c:pt idx="26">
                  <c:v>0.4659218619610847</c:v>
                </c:pt>
                <c:pt idx="27">
                  <c:v>0.63757728478885278</c:v>
                </c:pt>
                <c:pt idx="28">
                  <c:v>0.73566609783329173</c:v>
                </c:pt>
                <c:pt idx="29">
                  <c:v>0.73566609783329173</c:v>
                </c:pt>
                <c:pt idx="30">
                  <c:v>0.71114389457218197</c:v>
                </c:pt>
                <c:pt idx="31">
                  <c:v>0.5640106750055236</c:v>
                </c:pt>
                <c:pt idx="32">
                  <c:v>0.51496626848330418</c:v>
                </c:pt>
                <c:pt idx="33">
                  <c:v>0.41687745543886529</c:v>
                </c:pt>
                <c:pt idx="34">
                  <c:v>0.44139965869997499</c:v>
                </c:pt>
                <c:pt idx="35">
                  <c:v>0.41687745543886529</c:v>
                </c:pt>
                <c:pt idx="36">
                  <c:v>0.26974423587220697</c:v>
                </c:pt>
                <c:pt idx="37">
                  <c:v>0.41687745543886529</c:v>
                </c:pt>
                <c:pt idx="38">
                  <c:v>0.95636592718327929</c:v>
                </c:pt>
                <c:pt idx="39">
                  <c:v>1.4958543989276931</c:v>
                </c:pt>
                <c:pt idx="40">
                  <c:v>1.4958543989276931</c:v>
                </c:pt>
                <c:pt idx="41">
                  <c:v>1.4713321956665835</c:v>
                </c:pt>
                <c:pt idx="42">
                  <c:v>1.4468099924054736</c:v>
                </c:pt>
                <c:pt idx="43">
                  <c:v>1.8882096511054485</c:v>
                </c:pt>
                <c:pt idx="44">
                  <c:v>1.226110163055486</c:v>
                </c:pt>
                <c:pt idx="45">
                  <c:v>0.93184372392216941</c:v>
                </c:pt>
                <c:pt idx="46">
                  <c:v>0.78471050435551115</c:v>
                </c:pt>
                <c:pt idx="47">
                  <c:v>0.5640106750055236</c:v>
                </c:pt>
                <c:pt idx="48">
                  <c:v>0.44139965869997499</c:v>
                </c:pt>
                <c:pt idx="49">
                  <c:v>0.4659218619610847</c:v>
                </c:pt>
                <c:pt idx="50">
                  <c:v>0.31878864239442639</c:v>
                </c:pt>
                <c:pt idx="51">
                  <c:v>0.39235525217775558</c:v>
                </c:pt>
                <c:pt idx="52">
                  <c:v>0.26974423587220697</c:v>
                </c:pt>
                <c:pt idx="53">
                  <c:v>0.39235525217775558</c:v>
                </c:pt>
                <c:pt idx="54">
                  <c:v>0.36783304891664587</c:v>
                </c:pt>
                <c:pt idx="55">
                  <c:v>0.31878864239442639</c:v>
                </c:pt>
                <c:pt idx="56">
                  <c:v>0.26974423587220697</c:v>
                </c:pt>
                <c:pt idx="57">
                  <c:v>0.31878864239442639</c:v>
                </c:pt>
                <c:pt idx="58">
                  <c:v>0.31878864239442639</c:v>
                </c:pt>
                <c:pt idx="59">
                  <c:v>0.29426643913331668</c:v>
                </c:pt>
                <c:pt idx="60">
                  <c:v>0.34331084565553616</c:v>
                </c:pt>
                <c:pt idx="61">
                  <c:v>0.34331084565553616</c:v>
                </c:pt>
                <c:pt idx="62">
                  <c:v>0.34331084565553616</c:v>
                </c:pt>
                <c:pt idx="63">
                  <c:v>0.31878864239442639</c:v>
                </c:pt>
                <c:pt idx="64">
                  <c:v>0.29426643913331668</c:v>
                </c:pt>
                <c:pt idx="65">
                  <c:v>0.36783304891664587</c:v>
                </c:pt>
                <c:pt idx="66">
                  <c:v>0.31878864239442639</c:v>
                </c:pt>
                <c:pt idx="67">
                  <c:v>0.34331084565553616</c:v>
                </c:pt>
                <c:pt idx="68">
                  <c:v>0.29426643913331668</c:v>
                </c:pt>
                <c:pt idx="69">
                  <c:v>0.29426643913331668</c:v>
                </c:pt>
                <c:pt idx="70">
                  <c:v>0.5640106750055236</c:v>
                </c:pt>
                <c:pt idx="71">
                  <c:v>0.53948847174441394</c:v>
                </c:pt>
                <c:pt idx="72">
                  <c:v>0.49044406522219441</c:v>
                </c:pt>
                <c:pt idx="73">
                  <c:v>0.51496626848330418</c:v>
                </c:pt>
                <c:pt idx="74">
                  <c:v>0.61305508152774302</c:v>
                </c:pt>
                <c:pt idx="75">
                  <c:v>0.61305508152774302</c:v>
                </c:pt>
                <c:pt idx="76">
                  <c:v>0.58853287826663336</c:v>
                </c:pt>
                <c:pt idx="77">
                  <c:v>0.4659218619610847</c:v>
                </c:pt>
                <c:pt idx="78">
                  <c:v>0.53948847174441394</c:v>
                </c:pt>
                <c:pt idx="79">
                  <c:v>0.68662169131107231</c:v>
                </c:pt>
                <c:pt idx="80">
                  <c:v>0.61305508152774302</c:v>
                </c:pt>
                <c:pt idx="81">
                  <c:v>0.61305508152774302</c:v>
                </c:pt>
                <c:pt idx="82">
                  <c:v>0.58853287826663336</c:v>
                </c:pt>
                <c:pt idx="83">
                  <c:v>0.5640106750055236</c:v>
                </c:pt>
                <c:pt idx="84">
                  <c:v>0.53948847174441394</c:v>
                </c:pt>
                <c:pt idx="85">
                  <c:v>0.73566609783329173</c:v>
                </c:pt>
                <c:pt idx="86">
                  <c:v>0.80923270761662081</c:v>
                </c:pt>
                <c:pt idx="87">
                  <c:v>1.2015879597943766</c:v>
                </c:pt>
                <c:pt idx="88">
                  <c:v>2.1334316837165459</c:v>
                </c:pt>
                <c:pt idx="89">
                  <c:v>2.0598650739332167</c:v>
                </c:pt>
                <c:pt idx="90">
                  <c:v>2.0108206674109974</c:v>
                </c:pt>
                <c:pt idx="91">
                  <c:v>2.2560427000220944</c:v>
                </c:pt>
                <c:pt idx="92">
                  <c:v>2.3541315130665335</c:v>
                </c:pt>
                <c:pt idx="93">
                  <c:v>2.3050871065443137</c:v>
                </c:pt>
                <c:pt idx="94">
                  <c:v>1.7655986347999</c:v>
                </c:pt>
                <c:pt idx="95">
                  <c:v>1.8391652445832292</c:v>
                </c:pt>
                <c:pt idx="96">
                  <c:v>1.8636874478443388</c:v>
                </c:pt>
                <c:pt idx="97">
                  <c:v>1.8391652445832292</c:v>
                </c:pt>
                <c:pt idx="98">
                  <c:v>1.6429876184943515</c:v>
                </c:pt>
                <c:pt idx="99">
                  <c:v>1.593943211972132</c:v>
                </c:pt>
                <c:pt idx="100">
                  <c:v>1.593943211972132</c:v>
                </c:pt>
                <c:pt idx="101">
                  <c:v>1.6184654152332416</c:v>
                </c:pt>
                <c:pt idx="102">
                  <c:v>1.6920320250165708</c:v>
                </c:pt>
                <c:pt idx="103">
                  <c:v>1.9862984641498878</c:v>
                </c:pt>
                <c:pt idx="104">
                  <c:v>2.0353428706721068</c:v>
                </c:pt>
                <c:pt idx="105">
                  <c:v>1.8146430413221197</c:v>
                </c:pt>
                <c:pt idx="106">
                  <c:v>1.7410764315387903</c:v>
                </c:pt>
                <c:pt idx="107">
                  <c:v>1.937254057627668</c:v>
                </c:pt>
                <c:pt idx="108">
                  <c:v>2.4767425293720819</c:v>
                </c:pt>
                <c:pt idx="109">
                  <c:v>2.8200533750276184</c:v>
                </c:pt>
                <c:pt idx="110">
                  <c:v>2.9181421880720571</c:v>
                </c:pt>
                <c:pt idx="111">
                  <c:v>2.8936199848109472</c:v>
                </c:pt>
                <c:pt idx="112">
                  <c:v>3.3595418467720322</c:v>
                </c:pt>
                <c:pt idx="113">
                  <c:v>3.6047638793831291</c:v>
                </c:pt>
                <c:pt idx="114">
                  <c:v>3.8990303185164459</c:v>
                </c:pt>
                <c:pt idx="115">
                  <c:v>3.9725969282997755</c:v>
                </c:pt>
                <c:pt idx="116">
                  <c:v>4.3894743837386407</c:v>
                </c:pt>
                <c:pt idx="117">
                  <c:v>4.3894743837386407</c:v>
                </c:pt>
                <c:pt idx="118">
                  <c:v>4.3649521804775304</c:v>
                </c:pt>
                <c:pt idx="119">
                  <c:v>3.0897976108998249</c:v>
                </c:pt>
                <c:pt idx="120">
                  <c:v>3.1143198141609352</c:v>
                </c:pt>
                <c:pt idx="121">
                  <c:v>3.9235525217775553</c:v>
                </c:pt>
                <c:pt idx="122">
                  <c:v>3.8254637087331171</c:v>
                </c:pt>
                <c:pt idx="123">
                  <c:v>4.9534850587441639</c:v>
                </c:pt>
                <c:pt idx="124">
                  <c:v>5.0515738717886025</c:v>
                </c:pt>
                <c:pt idx="125">
                  <c:v>5.9098509859274433</c:v>
                </c:pt>
                <c:pt idx="126">
                  <c:v>5.9588953924496622</c:v>
                </c:pt>
                <c:pt idx="127">
                  <c:v>5.7872399696218944</c:v>
                </c:pt>
                <c:pt idx="128">
                  <c:v>6.0569842054941017</c:v>
                </c:pt>
                <c:pt idx="129">
                  <c:v>6.3757728478885278</c:v>
                </c:pt>
                <c:pt idx="130">
                  <c:v>6.6945614902829549</c:v>
                </c:pt>
                <c:pt idx="131">
                  <c:v>6.1795952217996497</c:v>
                </c:pt>
                <c:pt idx="132">
                  <c:v>6.2286396283218703</c:v>
                </c:pt>
                <c:pt idx="133">
                  <c:v>7.2095277587662583</c:v>
                </c:pt>
                <c:pt idx="134">
                  <c:v>6.8662169131107218</c:v>
                </c:pt>
                <c:pt idx="135">
                  <c:v>7.5773608076829051</c:v>
                </c:pt>
                <c:pt idx="136">
                  <c:v>7.185005555505148</c:v>
                </c:pt>
                <c:pt idx="137">
                  <c:v>8.3130269055161961</c:v>
                </c:pt>
                <c:pt idx="138">
                  <c:v>8.2394602957328669</c:v>
                </c:pt>
                <c:pt idx="139">
                  <c:v>8.3620713120384149</c:v>
                </c:pt>
                <c:pt idx="140">
                  <c:v>8.0923270761662085</c:v>
                </c:pt>
                <c:pt idx="141">
                  <c:v>7.7980606370328918</c:v>
                </c:pt>
                <c:pt idx="142">
                  <c:v>8.0187604663828793</c:v>
                </c:pt>
                <c:pt idx="143">
                  <c:v>7.0133501326773811</c:v>
                </c:pt>
                <c:pt idx="144">
                  <c:v>6.7436058968051737</c:v>
                </c:pt>
                <c:pt idx="145">
                  <c:v>7.3566609783329167</c:v>
                </c:pt>
                <c:pt idx="146">
                  <c:v>7.8716272468162209</c:v>
                </c:pt>
                <c:pt idx="147">
                  <c:v>7.381183181594027</c:v>
                </c:pt>
                <c:pt idx="148">
                  <c:v>9.367481645743915</c:v>
                </c:pt>
                <c:pt idx="149">
                  <c:v>10.412647830743392</c:v>
                </c:pt>
                <c:pt idx="150">
                  <c:v>13.482414290278591</c:v>
                </c:pt>
                <c:pt idx="151">
                  <c:v>16.601297013166349</c:v>
                </c:pt>
                <c:pt idx="152">
                  <c:v>18.099343045419527</c:v>
                </c:pt>
                <c:pt idx="153">
                  <c:v>19.621947209348988</c:v>
                </c:pt>
                <c:pt idx="154">
                  <c:v>21.046318846573318</c:v>
                </c:pt>
                <c:pt idx="155">
                  <c:v>21.684830270156642</c:v>
                </c:pt>
                <c:pt idx="156">
                  <c:v>26.326317156973857</c:v>
                </c:pt>
                <c:pt idx="157">
                  <c:v>25.368550021598878</c:v>
                </c:pt>
                <c:pt idx="158">
                  <c:v>30.943245912114794</c:v>
                </c:pt>
                <c:pt idx="159">
                  <c:v>31.679989862403243</c:v>
                </c:pt>
                <c:pt idx="160">
                  <c:v>37.917755308178769</c:v>
                </c:pt>
                <c:pt idx="161">
                  <c:v>40.103429027367831</c:v>
                </c:pt>
                <c:pt idx="162">
                  <c:v>41.847056376383819</c:v>
                </c:pt>
                <c:pt idx="163">
                  <c:v>48.035705558806775</c:v>
                </c:pt>
                <c:pt idx="164">
                  <c:v>52.701750577300274</c:v>
                </c:pt>
                <c:pt idx="165">
                  <c:v>54.494494189668835</c:v>
                </c:pt>
                <c:pt idx="166">
                  <c:v>65.373746522261584</c:v>
                </c:pt>
                <c:pt idx="167">
                  <c:v>71.218581861216592</c:v>
                </c:pt>
                <c:pt idx="168">
                  <c:v>72.765744156822336</c:v>
                </c:pt>
                <c:pt idx="169">
                  <c:v>68.345280455091654</c:v>
                </c:pt>
                <c:pt idx="170">
                  <c:v>78.168533125604284</c:v>
                </c:pt>
                <c:pt idx="171">
                  <c:v>89.931878198543174</c:v>
                </c:pt>
                <c:pt idx="172">
                  <c:v>92.485923892876443</c:v>
                </c:pt>
                <c:pt idx="173">
                  <c:v>97.004620121312257</c:v>
                </c:pt>
                <c:pt idx="174">
                  <c:v>109.60294167124472</c:v>
                </c:pt>
                <c:pt idx="175">
                  <c:v>114.41633547979589</c:v>
                </c:pt>
                <c:pt idx="176">
                  <c:v>112.15698736557799</c:v>
                </c:pt>
                <c:pt idx="177">
                  <c:v>105.30526862789543</c:v>
                </c:pt>
                <c:pt idx="178">
                  <c:v>119.96647323863553</c:v>
                </c:pt>
                <c:pt idx="179">
                  <c:v>129.76516777747187</c:v>
                </c:pt>
                <c:pt idx="180">
                  <c:v>144.96665128509019</c:v>
                </c:pt>
                <c:pt idx="181">
                  <c:v>155.03548527236563</c:v>
                </c:pt>
                <c:pt idx="182">
                  <c:v>148.28199906138821</c:v>
                </c:pt>
                <c:pt idx="183">
                  <c:v>148.18376653468309</c:v>
                </c:pt>
                <c:pt idx="184">
                  <c:v>147.8890689545677</c:v>
                </c:pt>
                <c:pt idx="185">
                  <c:v>145.43325578693955</c:v>
                </c:pt>
                <c:pt idx="186">
                  <c:v>149.90283575202278</c:v>
                </c:pt>
                <c:pt idx="187">
                  <c:v>153.14450913329196</c:v>
                </c:pt>
                <c:pt idx="188">
                  <c:v>166.38134210680775</c:v>
                </c:pt>
                <c:pt idx="189">
                  <c:v>172.93836326437491</c:v>
                </c:pt>
                <c:pt idx="190">
                  <c:v>160.58562303120527</c:v>
                </c:pt>
                <c:pt idx="191">
                  <c:v>178.21836157477546</c:v>
                </c:pt>
                <c:pt idx="192">
                  <c:v>169.5002248296955</c:v>
                </c:pt>
                <c:pt idx="193">
                  <c:v>173.30673523951913</c:v>
                </c:pt>
                <c:pt idx="194">
                  <c:v>176.74487367419854</c:v>
                </c:pt>
                <c:pt idx="195">
                  <c:v>195.04068177302835</c:v>
                </c:pt>
                <c:pt idx="196">
                  <c:v>193.5180776090989</c:v>
                </c:pt>
                <c:pt idx="197">
                  <c:v>186.88738205650284</c:v>
                </c:pt>
                <c:pt idx="198">
                  <c:v>190.27640422782972</c:v>
                </c:pt>
                <c:pt idx="199">
                  <c:v>201.40123787718528</c:v>
                </c:pt>
                <c:pt idx="200">
                  <c:v>224.75602110132905</c:v>
                </c:pt>
                <c:pt idx="201">
                  <c:v>226.15583460687711</c:v>
                </c:pt>
                <c:pt idx="202">
                  <c:v>242.48699217160438</c:v>
                </c:pt>
                <c:pt idx="203">
                  <c:v>256.75526667552401</c:v>
                </c:pt>
                <c:pt idx="204">
                  <c:v>261.47042795737002</c:v>
                </c:pt>
                <c:pt idx="205">
                  <c:v>266.57851934603661</c:v>
                </c:pt>
                <c:pt idx="206">
                  <c:v>275.95972564637617</c:v>
                </c:pt>
                <c:pt idx="207">
                  <c:v>280.478421874812</c:v>
                </c:pt>
                <c:pt idx="208">
                  <c:v>300.59153171768662</c:v>
                </c:pt>
                <c:pt idx="209">
                  <c:v>321.90799001269897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6A2-4C25-9481-DFA4466D1996}"/>
            </c:ext>
          </c:extLst>
        </c:ser>
        <c:ser>
          <c:idx val="1"/>
          <c:order val="1"/>
          <c:tx>
            <c:strRef>
              <c:f>'BL_7-Tage-Inzidenz'!$A$5</c:f>
              <c:strCache>
                <c:ptCount val="1"/>
                <c:pt idx="0">
                  <c:v>Berlin</c:v>
                </c:pt>
              </c:strCache>
            </c:strRef>
          </c:tx>
          <c:spPr>
            <a:ln w="15875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'BL_7-Tage-Inzidenz'!$I$3:$HJ$3</c:f>
              <c:numCache>
                <c:formatCode>m/d/yyyy</c:formatCode>
                <c:ptCount val="210"/>
                <c:pt idx="0">
                  <c:v>43963</c:v>
                </c:pt>
                <c:pt idx="1">
                  <c:v>43964</c:v>
                </c:pt>
                <c:pt idx="2">
                  <c:v>43965</c:v>
                </c:pt>
                <c:pt idx="3">
                  <c:v>43966</c:v>
                </c:pt>
                <c:pt idx="4">
                  <c:v>43967</c:v>
                </c:pt>
                <c:pt idx="5">
                  <c:v>43968</c:v>
                </c:pt>
                <c:pt idx="6">
                  <c:v>43969</c:v>
                </c:pt>
                <c:pt idx="7">
                  <c:v>43970</c:v>
                </c:pt>
                <c:pt idx="8">
                  <c:v>43971</c:v>
                </c:pt>
                <c:pt idx="9">
                  <c:v>43972</c:v>
                </c:pt>
                <c:pt idx="10">
                  <c:v>43973</c:v>
                </c:pt>
                <c:pt idx="11">
                  <c:v>43974</c:v>
                </c:pt>
                <c:pt idx="12">
                  <c:v>43975</c:v>
                </c:pt>
                <c:pt idx="13">
                  <c:v>43976</c:v>
                </c:pt>
                <c:pt idx="14">
                  <c:v>43977</c:v>
                </c:pt>
                <c:pt idx="15">
                  <c:v>43978</c:v>
                </c:pt>
                <c:pt idx="16">
                  <c:v>43979</c:v>
                </c:pt>
                <c:pt idx="17">
                  <c:v>43980</c:v>
                </c:pt>
                <c:pt idx="18">
                  <c:v>43981</c:v>
                </c:pt>
                <c:pt idx="19">
                  <c:v>43982</c:v>
                </c:pt>
                <c:pt idx="20">
                  <c:v>43983</c:v>
                </c:pt>
                <c:pt idx="21">
                  <c:v>43984</c:v>
                </c:pt>
                <c:pt idx="22">
                  <c:v>43985</c:v>
                </c:pt>
                <c:pt idx="23">
                  <c:v>43986</c:v>
                </c:pt>
                <c:pt idx="24">
                  <c:v>43987</c:v>
                </c:pt>
                <c:pt idx="25">
                  <c:v>43988</c:v>
                </c:pt>
                <c:pt idx="26">
                  <c:v>43989</c:v>
                </c:pt>
                <c:pt idx="27">
                  <c:v>43990</c:v>
                </c:pt>
                <c:pt idx="28">
                  <c:v>43991</c:v>
                </c:pt>
                <c:pt idx="29">
                  <c:v>43992</c:v>
                </c:pt>
                <c:pt idx="30">
                  <c:v>43993</c:v>
                </c:pt>
                <c:pt idx="31">
                  <c:v>43994</c:v>
                </c:pt>
                <c:pt idx="32">
                  <c:v>43995</c:v>
                </c:pt>
                <c:pt idx="33">
                  <c:v>43996</c:v>
                </c:pt>
                <c:pt idx="34">
                  <c:v>43997</c:v>
                </c:pt>
                <c:pt idx="35">
                  <c:v>43998</c:v>
                </c:pt>
                <c:pt idx="36">
                  <c:v>43999</c:v>
                </c:pt>
                <c:pt idx="37">
                  <c:v>44000</c:v>
                </c:pt>
                <c:pt idx="38">
                  <c:v>44001</c:v>
                </c:pt>
                <c:pt idx="39">
                  <c:v>44002</c:v>
                </c:pt>
                <c:pt idx="40">
                  <c:v>44003</c:v>
                </c:pt>
                <c:pt idx="41">
                  <c:v>44004</c:v>
                </c:pt>
                <c:pt idx="42">
                  <c:v>44005</c:v>
                </c:pt>
                <c:pt idx="43">
                  <c:v>44006</c:v>
                </c:pt>
                <c:pt idx="44">
                  <c:v>44007</c:v>
                </c:pt>
                <c:pt idx="45">
                  <c:v>44008</c:v>
                </c:pt>
                <c:pt idx="46">
                  <c:v>44009</c:v>
                </c:pt>
                <c:pt idx="47">
                  <c:v>44010</c:v>
                </c:pt>
                <c:pt idx="48">
                  <c:v>44011</c:v>
                </c:pt>
                <c:pt idx="49">
                  <c:v>44012</c:v>
                </c:pt>
                <c:pt idx="50">
                  <c:v>44013</c:v>
                </c:pt>
                <c:pt idx="51">
                  <c:v>44014</c:v>
                </c:pt>
                <c:pt idx="52">
                  <c:v>44015</c:v>
                </c:pt>
                <c:pt idx="53">
                  <c:v>44016</c:v>
                </c:pt>
                <c:pt idx="54">
                  <c:v>44017</c:v>
                </c:pt>
                <c:pt idx="55">
                  <c:v>44018</c:v>
                </c:pt>
                <c:pt idx="56">
                  <c:v>44019</c:v>
                </c:pt>
                <c:pt idx="57">
                  <c:v>44020</c:v>
                </c:pt>
                <c:pt idx="58">
                  <c:v>44021</c:v>
                </c:pt>
                <c:pt idx="59">
                  <c:v>44022</c:v>
                </c:pt>
                <c:pt idx="60">
                  <c:v>44023</c:v>
                </c:pt>
                <c:pt idx="61">
                  <c:v>44024</c:v>
                </c:pt>
                <c:pt idx="62">
                  <c:v>44025</c:v>
                </c:pt>
                <c:pt idx="63">
                  <c:v>44026</c:v>
                </c:pt>
                <c:pt idx="64">
                  <c:v>44027</c:v>
                </c:pt>
                <c:pt idx="65">
                  <c:v>44028</c:v>
                </c:pt>
                <c:pt idx="66">
                  <c:v>44029</c:v>
                </c:pt>
                <c:pt idx="67">
                  <c:v>44030</c:v>
                </c:pt>
                <c:pt idx="68">
                  <c:v>44031</c:v>
                </c:pt>
                <c:pt idx="69">
                  <c:v>44032</c:v>
                </c:pt>
                <c:pt idx="70">
                  <c:v>44033</c:v>
                </c:pt>
                <c:pt idx="71">
                  <c:v>44034</c:v>
                </c:pt>
                <c:pt idx="72">
                  <c:v>44035</c:v>
                </c:pt>
                <c:pt idx="73">
                  <c:v>44036</c:v>
                </c:pt>
                <c:pt idx="74">
                  <c:v>44037</c:v>
                </c:pt>
                <c:pt idx="75">
                  <c:v>44038</c:v>
                </c:pt>
                <c:pt idx="76">
                  <c:v>44039</c:v>
                </c:pt>
                <c:pt idx="77">
                  <c:v>44040</c:v>
                </c:pt>
                <c:pt idx="78">
                  <c:v>44041</c:v>
                </c:pt>
                <c:pt idx="79">
                  <c:v>44042</c:v>
                </c:pt>
                <c:pt idx="80">
                  <c:v>44043</c:v>
                </c:pt>
                <c:pt idx="81">
                  <c:v>44044</c:v>
                </c:pt>
                <c:pt idx="82">
                  <c:v>44045</c:v>
                </c:pt>
                <c:pt idx="83">
                  <c:v>44046</c:v>
                </c:pt>
                <c:pt idx="84">
                  <c:v>44047</c:v>
                </c:pt>
                <c:pt idx="85">
                  <c:v>44048</c:v>
                </c:pt>
                <c:pt idx="86">
                  <c:v>44049</c:v>
                </c:pt>
                <c:pt idx="87">
                  <c:v>44050</c:v>
                </c:pt>
                <c:pt idx="88">
                  <c:v>44051</c:v>
                </c:pt>
                <c:pt idx="89">
                  <c:v>44052</c:v>
                </c:pt>
                <c:pt idx="90">
                  <c:v>44053</c:v>
                </c:pt>
                <c:pt idx="91">
                  <c:v>44054</c:v>
                </c:pt>
                <c:pt idx="92">
                  <c:v>44055</c:v>
                </c:pt>
                <c:pt idx="93">
                  <c:v>44056</c:v>
                </c:pt>
                <c:pt idx="94">
                  <c:v>44057</c:v>
                </c:pt>
                <c:pt idx="95">
                  <c:v>44058</c:v>
                </c:pt>
                <c:pt idx="96">
                  <c:v>44059</c:v>
                </c:pt>
                <c:pt idx="97">
                  <c:v>44060</c:v>
                </c:pt>
                <c:pt idx="98">
                  <c:v>44061</c:v>
                </c:pt>
                <c:pt idx="99">
                  <c:v>44062</c:v>
                </c:pt>
                <c:pt idx="100">
                  <c:v>44063</c:v>
                </c:pt>
                <c:pt idx="101">
                  <c:v>44064</c:v>
                </c:pt>
                <c:pt idx="102">
                  <c:v>44065</c:v>
                </c:pt>
                <c:pt idx="103">
                  <c:v>44066</c:v>
                </c:pt>
                <c:pt idx="104">
                  <c:v>44067</c:v>
                </c:pt>
                <c:pt idx="105">
                  <c:v>44068</c:v>
                </c:pt>
                <c:pt idx="106">
                  <c:v>44069</c:v>
                </c:pt>
                <c:pt idx="107">
                  <c:v>44070</c:v>
                </c:pt>
                <c:pt idx="108">
                  <c:v>44071</c:v>
                </c:pt>
                <c:pt idx="109">
                  <c:v>44072</c:v>
                </c:pt>
                <c:pt idx="110">
                  <c:v>44073</c:v>
                </c:pt>
                <c:pt idx="111">
                  <c:v>44074</c:v>
                </c:pt>
                <c:pt idx="112">
                  <c:v>44075</c:v>
                </c:pt>
                <c:pt idx="113">
                  <c:v>44076</c:v>
                </c:pt>
                <c:pt idx="114">
                  <c:v>44077</c:v>
                </c:pt>
                <c:pt idx="115">
                  <c:v>44078</c:v>
                </c:pt>
                <c:pt idx="116">
                  <c:v>44079</c:v>
                </c:pt>
                <c:pt idx="117">
                  <c:v>44080</c:v>
                </c:pt>
                <c:pt idx="118">
                  <c:v>44081</c:v>
                </c:pt>
                <c:pt idx="119">
                  <c:v>44082</c:v>
                </c:pt>
                <c:pt idx="120">
                  <c:v>44083</c:v>
                </c:pt>
                <c:pt idx="121">
                  <c:v>44084</c:v>
                </c:pt>
                <c:pt idx="122">
                  <c:v>44085</c:v>
                </c:pt>
                <c:pt idx="123">
                  <c:v>44086</c:v>
                </c:pt>
                <c:pt idx="124">
                  <c:v>44087</c:v>
                </c:pt>
                <c:pt idx="125">
                  <c:v>44088</c:v>
                </c:pt>
                <c:pt idx="126">
                  <c:v>44089</c:v>
                </c:pt>
                <c:pt idx="127">
                  <c:v>44090</c:v>
                </c:pt>
                <c:pt idx="128">
                  <c:v>44091</c:v>
                </c:pt>
                <c:pt idx="129">
                  <c:v>44092</c:v>
                </c:pt>
                <c:pt idx="130">
                  <c:v>44093</c:v>
                </c:pt>
                <c:pt idx="131">
                  <c:v>44094</c:v>
                </c:pt>
                <c:pt idx="132">
                  <c:v>44095</c:v>
                </c:pt>
                <c:pt idx="133">
                  <c:v>44096</c:v>
                </c:pt>
                <c:pt idx="134">
                  <c:v>44097</c:v>
                </c:pt>
                <c:pt idx="135">
                  <c:v>44098</c:v>
                </c:pt>
                <c:pt idx="136">
                  <c:v>44099</c:v>
                </c:pt>
                <c:pt idx="137">
                  <c:v>44100</c:v>
                </c:pt>
                <c:pt idx="138">
                  <c:v>44101</c:v>
                </c:pt>
                <c:pt idx="139">
                  <c:v>44102</c:v>
                </c:pt>
                <c:pt idx="140">
                  <c:v>44103</c:v>
                </c:pt>
                <c:pt idx="141">
                  <c:v>44104</c:v>
                </c:pt>
                <c:pt idx="142">
                  <c:v>44105</c:v>
                </c:pt>
                <c:pt idx="143">
                  <c:v>44106</c:v>
                </c:pt>
                <c:pt idx="144">
                  <c:v>44107</c:v>
                </c:pt>
                <c:pt idx="145">
                  <c:v>44108</c:v>
                </c:pt>
                <c:pt idx="146">
                  <c:v>44109</c:v>
                </c:pt>
                <c:pt idx="147">
                  <c:v>44110</c:v>
                </c:pt>
                <c:pt idx="148">
                  <c:v>44111</c:v>
                </c:pt>
                <c:pt idx="149">
                  <c:v>44112</c:v>
                </c:pt>
                <c:pt idx="150">
                  <c:v>44113</c:v>
                </c:pt>
                <c:pt idx="151">
                  <c:v>44114</c:v>
                </c:pt>
                <c:pt idx="152">
                  <c:v>44115</c:v>
                </c:pt>
                <c:pt idx="153">
                  <c:v>44116</c:v>
                </c:pt>
                <c:pt idx="154">
                  <c:v>44117</c:v>
                </c:pt>
                <c:pt idx="155">
                  <c:v>44118</c:v>
                </c:pt>
                <c:pt idx="156">
                  <c:v>44119</c:v>
                </c:pt>
                <c:pt idx="157">
                  <c:v>44120</c:v>
                </c:pt>
                <c:pt idx="158">
                  <c:v>44121</c:v>
                </c:pt>
                <c:pt idx="159">
                  <c:v>44122</c:v>
                </c:pt>
                <c:pt idx="160">
                  <c:v>44123</c:v>
                </c:pt>
                <c:pt idx="161">
                  <c:v>44124</c:v>
                </c:pt>
                <c:pt idx="162">
                  <c:v>44125</c:v>
                </c:pt>
                <c:pt idx="163">
                  <c:v>44126</c:v>
                </c:pt>
                <c:pt idx="164">
                  <c:v>44127</c:v>
                </c:pt>
                <c:pt idx="165">
                  <c:v>44128</c:v>
                </c:pt>
                <c:pt idx="166">
                  <c:v>44129</c:v>
                </c:pt>
                <c:pt idx="167">
                  <c:v>44130</c:v>
                </c:pt>
                <c:pt idx="168">
                  <c:v>44131</c:v>
                </c:pt>
                <c:pt idx="169">
                  <c:v>44132</c:v>
                </c:pt>
                <c:pt idx="170">
                  <c:v>44133</c:v>
                </c:pt>
                <c:pt idx="171">
                  <c:v>44134</c:v>
                </c:pt>
                <c:pt idx="172">
                  <c:v>44135</c:v>
                </c:pt>
                <c:pt idx="173">
                  <c:v>44136</c:v>
                </c:pt>
                <c:pt idx="174">
                  <c:v>44137</c:v>
                </c:pt>
                <c:pt idx="175">
                  <c:v>44138</c:v>
                </c:pt>
                <c:pt idx="176">
                  <c:v>44139</c:v>
                </c:pt>
                <c:pt idx="177">
                  <c:v>44140</c:v>
                </c:pt>
                <c:pt idx="178">
                  <c:v>44141</c:v>
                </c:pt>
                <c:pt idx="179">
                  <c:v>44142</c:v>
                </c:pt>
                <c:pt idx="180">
                  <c:v>44143</c:v>
                </c:pt>
                <c:pt idx="181">
                  <c:v>44144</c:v>
                </c:pt>
                <c:pt idx="182">
                  <c:v>44145</c:v>
                </c:pt>
                <c:pt idx="183">
                  <c:v>44146</c:v>
                </c:pt>
                <c:pt idx="184">
                  <c:v>44147</c:v>
                </c:pt>
                <c:pt idx="185">
                  <c:v>44148</c:v>
                </c:pt>
                <c:pt idx="186">
                  <c:v>44149</c:v>
                </c:pt>
                <c:pt idx="187">
                  <c:v>44150</c:v>
                </c:pt>
                <c:pt idx="188">
                  <c:v>44151</c:v>
                </c:pt>
                <c:pt idx="189">
                  <c:v>44152</c:v>
                </c:pt>
                <c:pt idx="190">
                  <c:v>44153</c:v>
                </c:pt>
                <c:pt idx="191">
                  <c:v>44154</c:v>
                </c:pt>
                <c:pt idx="192">
                  <c:v>44155</c:v>
                </c:pt>
                <c:pt idx="193">
                  <c:v>44156</c:v>
                </c:pt>
                <c:pt idx="194">
                  <c:v>44157</c:v>
                </c:pt>
                <c:pt idx="195">
                  <c:v>44158</c:v>
                </c:pt>
                <c:pt idx="196">
                  <c:v>44159</c:v>
                </c:pt>
                <c:pt idx="197">
                  <c:v>44160</c:v>
                </c:pt>
                <c:pt idx="198">
                  <c:v>44161</c:v>
                </c:pt>
                <c:pt idx="199">
                  <c:v>44162</c:v>
                </c:pt>
                <c:pt idx="200">
                  <c:v>44163</c:v>
                </c:pt>
                <c:pt idx="201">
                  <c:v>44164</c:v>
                </c:pt>
                <c:pt idx="202">
                  <c:v>44165</c:v>
                </c:pt>
                <c:pt idx="203">
                  <c:v>44166</c:v>
                </c:pt>
                <c:pt idx="204">
                  <c:v>44167</c:v>
                </c:pt>
                <c:pt idx="205">
                  <c:v>44168</c:v>
                </c:pt>
                <c:pt idx="206">
                  <c:v>44169</c:v>
                </c:pt>
                <c:pt idx="207">
                  <c:v>44170</c:v>
                </c:pt>
                <c:pt idx="208">
                  <c:v>44171</c:v>
                </c:pt>
                <c:pt idx="209">
                  <c:v>44172</c:v>
                </c:pt>
              </c:numCache>
            </c:numRef>
          </c:cat>
          <c:val>
            <c:numRef>
              <c:f>'BL_7-Tage-Inzidenz'!$I$5:$HJ$5</c:f>
              <c:numCache>
                <c:formatCode>0.0</c:formatCode>
                <c:ptCount val="210"/>
                <c:pt idx="0">
                  <c:v>5.282608904450945</c:v>
                </c:pt>
                <c:pt idx="1">
                  <c:v>4.5355733018013167</c:v>
                </c:pt>
                <c:pt idx="2">
                  <c:v>4.1620555004765016</c:v>
                </c:pt>
                <c:pt idx="3">
                  <c:v>4.1086958145729575</c:v>
                </c:pt>
                <c:pt idx="4">
                  <c:v>4.8290515742708129</c:v>
                </c:pt>
                <c:pt idx="5">
                  <c:v>4.9090911031261308</c:v>
                </c:pt>
                <c:pt idx="6">
                  <c:v>4.9891306319814479</c:v>
                </c:pt>
                <c:pt idx="7">
                  <c:v>5.0958500037885379</c:v>
                </c:pt>
                <c:pt idx="8">
                  <c:v>4.8557314172225858</c:v>
                </c:pt>
                <c:pt idx="9">
                  <c:v>4.6156128306566337</c:v>
                </c:pt>
                <c:pt idx="10">
                  <c:v>4.2420950293318196</c:v>
                </c:pt>
                <c:pt idx="11">
                  <c:v>4.5889329877048608</c:v>
                </c:pt>
                <c:pt idx="12">
                  <c:v>4.8023717313190408</c:v>
                </c:pt>
                <c:pt idx="13">
                  <c:v>4.7223322024637229</c:v>
                </c:pt>
                <c:pt idx="14">
                  <c:v>4.1353756575247296</c:v>
                </c:pt>
                <c:pt idx="15">
                  <c:v>3.4150198978268733</c:v>
                </c:pt>
                <c:pt idx="16">
                  <c:v>2.9347827246949691</c:v>
                </c:pt>
                <c:pt idx="17">
                  <c:v>3.6284586414410529</c:v>
                </c:pt>
                <c:pt idx="18">
                  <c:v>3.4416997407786458</c:v>
                </c:pt>
                <c:pt idx="19">
                  <c:v>4.1353756575247296</c:v>
                </c:pt>
                <c:pt idx="20">
                  <c:v>4.4822136158977717</c:v>
                </c:pt>
                <c:pt idx="21">
                  <c:v>4.5088934588495437</c:v>
                </c:pt>
                <c:pt idx="22">
                  <c:v>4.8557314172225858</c:v>
                </c:pt>
                <c:pt idx="23">
                  <c:v>4.4822136158977717</c:v>
                </c:pt>
                <c:pt idx="24">
                  <c:v>4.9891306319814479</c:v>
                </c:pt>
                <c:pt idx="25">
                  <c:v>4.6689725165601788</c:v>
                </c:pt>
                <c:pt idx="26">
                  <c:v>4.9090911031261308</c:v>
                </c:pt>
                <c:pt idx="27">
                  <c:v>4.6956523595119508</c:v>
                </c:pt>
                <c:pt idx="28">
                  <c:v>5.3359685903544891</c:v>
                </c:pt>
                <c:pt idx="29">
                  <c:v>5.3359685903544891</c:v>
                </c:pt>
                <c:pt idx="30">
                  <c:v>5.44268796216158</c:v>
                </c:pt>
                <c:pt idx="31">
                  <c:v>5.3092887474027171</c:v>
                </c:pt>
                <c:pt idx="32">
                  <c:v>6.7766801097502016</c:v>
                </c:pt>
                <c:pt idx="33">
                  <c:v>7.1768777540267887</c:v>
                </c:pt>
                <c:pt idx="34">
                  <c:v>8.0306327284835071</c:v>
                </c:pt>
                <c:pt idx="35">
                  <c:v>8.4841900586636392</c:v>
                </c:pt>
                <c:pt idx="36">
                  <c:v>7.897233513724645</c:v>
                </c:pt>
                <c:pt idx="37">
                  <c:v>7.7905141419175541</c:v>
                </c:pt>
                <c:pt idx="38">
                  <c:v>9.8715418921558058</c:v>
                </c:pt>
                <c:pt idx="39">
                  <c:v>12.059289014201147</c:v>
                </c:pt>
                <c:pt idx="40">
                  <c:v>12.139328543056463</c:v>
                </c:pt>
                <c:pt idx="41">
                  <c:v>12.592885873236595</c:v>
                </c:pt>
                <c:pt idx="42">
                  <c:v>13.926878020825217</c:v>
                </c:pt>
                <c:pt idx="43">
                  <c:v>13.500000533596859</c:v>
                </c:pt>
                <c:pt idx="44">
                  <c:v>12.406126972574189</c:v>
                </c:pt>
                <c:pt idx="45">
                  <c:v>11.045454982033794</c:v>
                </c:pt>
                <c:pt idx="46">
                  <c:v>8.7243086452295895</c:v>
                </c:pt>
                <c:pt idx="47">
                  <c:v>8.4575102157118653</c:v>
                </c:pt>
                <c:pt idx="48">
                  <c:v>8.1373521002905971</c:v>
                </c:pt>
                <c:pt idx="49">
                  <c:v>7.63043508420692</c:v>
                </c:pt>
                <c:pt idx="50">
                  <c:v>6.4031623084253884</c:v>
                </c:pt>
                <c:pt idx="51">
                  <c:v>6.3231227795700695</c:v>
                </c:pt>
                <c:pt idx="52">
                  <c:v>5.8428856064381662</c:v>
                </c:pt>
                <c:pt idx="53">
                  <c:v>5.9762848211970292</c:v>
                </c:pt>
                <c:pt idx="54">
                  <c:v>6.6166010520395675</c:v>
                </c:pt>
                <c:pt idx="55">
                  <c:v>7.0167986963161546</c:v>
                </c:pt>
                <c:pt idx="56">
                  <c:v>5.8962452923417112</c:v>
                </c:pt>
                <c:pt idx="57">
                  <c:v>6.0296445071005733</c:v>
                </c:pt>
                <c:pt idx="58">
                  <c:v>5.6828065487275321</c:v>
                </c:pt>
                <c:pt idx="59">
                  <c:v>5.4693678051133521</c:v>
                </c:pt>
                <c:pt idx="60">
                  <c:v>5.2025693755956279</c:v>
                </c:pt>
                <c:pt idx="61">
                  <c:v>4.9090911031261308</c:v>
                </c:pt>
                <c:pt idx="62">
                  <c:v>4.8824112601743579</c:v>
                </c:pt>
                <c:pt idx="63">
                  <c:v>4.4822136158977717</c:v>
                </c:pt>
                <c:pt idx="64">
                  <c:v>4.0286562857176396</c:v>
                </c:pt>
                <c:pt idx="65">
                  <c:v>3.4683795837304188</c:v>
                </c:pt>
                <c:pt idx="66">
                  <c:v>3.2816206830680112</c:v>
                </c:pt>
                <c:pt idx="67">
                  <c:v>3.0681819394538317</c:v>
                </c:pt>
                <c:pt idx="68">
                  <c:v>3.3616602119233283</c:v>
                </c:pt>
                <c:pt idx="69">
                  <c:v>3.4683795837304188</c:v>
                </c:pt>
                <c:pt idx="70">
                  <c:v>3.3349803689715563</c:v>
                </c:pt>
                <c:pt idx="71">
                  <c:v>3.5217392696339629</c:v>
                </c:pt>
                <c:pt idx="72">
                  <c:v>3.4950594266821904</c:v>
                </c:pt>
                <c:pt idx="73">
                  <c:v>3.9486167568623225</c:v>
                </c:pt>
                <c:pt idx="74">
                  <c:v>5.0691701608367659</c:v>
                </c:pt>
                <c:pt idx="75">
                  <c:v>5.4693678051133521</c:v>
                </c:pt>
                <c:pt idx="76">
                  <c:v>5.7361662346310762</c:v>
                </c:pt>
                <c:pt idx="77">
                  <c:v>5.4160081192098071</c:v>
                </c:pt>
                <c:pt idx="78">
                  <c:v>5.8695654493899383</c:v>
                </c:pt>
                <c:pt idx="79">
                  <c:v>7.3102769687856508</c:v>
                </c:pt>
                <c:pt idx="80">
                  <c:v>7.1501979110750167</c:v>
                </c:pt>
                <c:pt idx="81">
                  <c:v>7.7371544560140109</c:v>
                </c:pt>
                <c:pt idx="82">
                  <c:v>8.4575102157118653</c:v>
                </c:pt>
                <c:pt idx="83">
                  <c:v>8.6175892734225013</c:v>
                </c:pt>
                <c:pt idx="84">
                  <c:v>8.5375497445671833</c:v>
                </c:pt>
                <c:pt idx="85">
                  <c:v>7.710474613062237</c:v>
                </c:pt>
                <c:pt idx="86">
                  <c:v>8.2707513150494592</c:v>
                </c:pt>
                <c:pt idx="87">
                  <c:v>8.4041505298083212</c:v>
                </c:pt>
                <c:pt idx="88">
                  <c:v>8.9644272317955433</c:v>
                </c:pt>
                <c:pt idx="89">
                  <c:v>9.3646248760721296</c:v>
                </c:pt>
                <c:pt idx="90">
                  <c:v>9.6314233055898537</c:v>
                </c:pt>
                <c:pt idx="91">
                  <c:v>9.4713442478792196</c:v>
                </c:pt>
                <c:pt idx="92">
                  <c:v>10.938735610226704</c:v>
                </c:pt>
                <c:pt idx="93">
                  <c:v>12.459486658477733</c:v>
                </c:pt>
                <c:pt idx="94">
                  <c:v>10.218379850528848</c:v>
                </c:pt>
                <c:pt idx="95">
                  <c:v>13.339921475886225</c:v>
                </c:pt>
                <c:pt idx="96">
                  <c:v>13.926878020825217</c:v>
                </c:pt>
                <c:pt idx="97">
                  <c:v>14.166996607391171</c:v>
                </c:pt>
                <c:pt idx="98">
                  <c:v>13.419961004741541</c:v>
                </c:pt>
                <c:pt idx="99">
                  <c:v>12.699605245043687</c:v>
                </c:pt>
                <c:pt idx="100">
                  <c:v>10.671937180708978</c:v>
                </c:pt>
                <c:pt idx="101">
                  <c:v>10.35177906528771</c:v>
                </c:pt>
                <c:pt idx="102">
                  <c:v>11.205534039744428</c:v>
                </c:pt>
                <c:pt idx="103">
                  <c:v>12.005929328297601</c:v>
                </c:pt>
                <c:pt idx="104">
                  <c:v>12.219368071911781</c:v>
                </c:pt>
                <c:pt idx="105">
                  <c:v>11.098814667937338</c:v>
                </c:pt>
                <c:pt idx="106">
                  <c:v>10.858696081371386</c:v>
                </c:pt>
                <c:pt idx="107">
                  <c:v>11.12549451088911</c:v>
                </c:pt>
                <c:pt idx="108">
                  <c:v>10.271739536432394</c:v>
                </c:pt>
                <c:pt idx="109">
                  <c:v>11.2322138826962</c:v>
                </c:pt>
                <c:pt idx="110">
                  <c:v>11.872530113538739</c:v>
                </c:pt>
                <c:pt idx="111">
                  <c:v>12.005929328297601</c:v>
                </c:pt>
                <c:pt idx="112">
                  <c:v>11.605731684021015</c:v>
                </c:pt>
                <c:pt idx="113">
                  <c:v>12.005929328297601</c:v>
                </c:pt>
                <c:pt idx="114">
                  <c:v>11.605731684021015</c:v>
                </c:pt>
                <c:pt idx="115">
                  <c:v>12.246047914863555</c:v>
                </c:pt>
                <c:pt idx="116">
                  <c:v>11.952569642394058</c:v>
                </c:pt>
                <c:pt idx="117">
                  <c:v>13.153162575223817</c:v>
                </c:pt>
                <c:pt idx="118">
                  <c:v>13.660079591307493</c:v>
                </c:pt>
                <c:pt idx="119">
                  <c:v>12.139328543056463</c:v>
                </c:pt>
                <c:pt idx="120">
                  <c:v>12.646245559140139</c:v>
                </c:pt>
                <c:pt idx="121">
                  <c:v>12.246047914863555</c:v>
                </c:pt>
                <c:pt idx="122">
                  <c:v>13.926878020825217</c:v>
                </c:pt>
                <c:pt idx="123">
                  <c:v>14.113636921487624</c:v>
                </c:pt>
                <c:pt idx="124">
                  <c:v>13.873518334921675</c:v>
                </c:pt>
                <c:pt idx="125">
                  <c:v>14.193676450342943</c:v>
                </c:pt>
                <c:pt idx="126">
                  <c:v>12.966403674561411</c:v>
                </c:pt>
                <c:pt idx="127">
                  <c:v>14.353755508053577</c:v>
                </c:pt>
                <c:pt idx="128">
                  <c:v>14.80731283823371</c:v>
                </c:pt>
                <c:pt idx="129">
                  <c:v>14.940712052992572</c:v>
                </c:pt>
                <c:pt idx="130">
                  <c:v>17.555336662266271</c:v>
                </c:pt>
                <c:pt idx="131">
                  <c:v>20.35672017220238</c:v>
                </c:pt>
                <c:pt idx="132">
                  <c:v>21.370554204369732</c:v>
                </c:pt>
                <c:pt idx="133">
                  <c:v>22.784585880813669</c:v>
                </c:pt>
                <c:pt idx="134">
                  <c:v>22.864625409668989</c:v>
                </c:pt>
                <c:pt idx="135">
                  <c:v>23.504941640511529</c:v>
                </c:pt>
                <c:pt idx="136">
                  <c:v>25.159091903521418</c:v>
                </c:pt>
                <c:pt idx="137">
                  <c:v>24.385376457920017</c:v>
                </c:pt>
                <c:pt idx="138">
                  <c:v>26.653163108820678</c:v>
                </c:pt>
                <c:pt idx="139">
                  <c:v>28.147234314119931</c:v>
                </c:pt>
                <c:pt idx="140">
                  <c:v>26.439724365206498</c:v>
                </c:pt>
                <c:pt idx="141">
                  <c:v>26.546443737013586</c:v>
                </c:pt>
                <c:pt idx="142">
                  <c:v>29.427866775805011</c:v>
                </c:pt>
                <c:pt idx="143">
                  <c:v>29.854744263033371</c:v>
                </c:pt>
                <c:pt idx="144">
                  <c:v>33.42984321857088</c:v>
                </c:pt>
                <c:pt idx="145">
                  <c:v>36.658104215735342</c:v>
                </c:pt>
                <c:pt idx="146">
                  <c:v>37.885376991516878</c:v>
                </c:pt>
                <c:pt idx="147">
                  <c:v>40.500001600790576</c:v>
                </c:pt>
                <c:pt idx="148">
                  <c:v>42.420950293318192</c:v>
                </c:pt>
                <c:pt idx="149">
                  <c:v>45.973678638263458</c:v>
                </c:pt>
                <c:pt idx="150">
                  <c:v>51.042501534954035</c:v>
                </c:pt>
                <c:pt idx="151">
                  <c:v>53.604164719303029</c:v>
                </c:pt>
                <c:pt idx="152">
                  <c:v>58.373218519952772</c:v>
                </c:pt>
                <c:pt idx="153">
                  <c:v>62.079454616457703</c:v>
                </c:pt>
                <c:pt idx="154">
                  <c:v>60.471602192238649</c:v>
                </c:pt>
                <c:pt idx="155">
                  <c:v>70.963520553668062</c:v>
                </c:pt>
                <c:pt idx="156">
                  <c:v>71.181534441697778</c:v>
                </c:pt>
                <c:pt idx="157">
                  <c:v>73.85220457006163</c:v>
                </c:pt>
                <c:pt idx="158">
                  <c:v>78.539503162700228</c:v>
                </c:pt>
                <c:pt idx="159">
                  <c:v>83.799088211416787</c:v>
                </c:pt>
                <c:pt idx="160">
                  <c:v>87.91410034797741</c:v>
                </c:pt>
                <c:pt idx="161">
                  <c:v>84.53488508351704</c:v>
                </c:pt>
                <c:pt idx="162">
                  <c:v>92.628650676619728</c:v>
                </c:pt>
                <c:pt idx="163">
                  <c:v>103.14782077405285</c:v>
                </c:pt>
                <c:pt idx="164">
                  <c:v>105.79123916641299</c:v>
                </c:pt>
                <c:pt idx="165">
                  <c:v>112.79493531936718</c:v>
                </c:pt>
                <c:pt idx="166">
                  <c:v>119.60786932029538</c:v>
                </c:pt>
                <c:pt idx="167">
                  <c:v>122.60556028070378</c:v>
                </c:pt>
                <c:pt idx="168">
                  <c:v>126.6933206812607</c:v>
                </c:pt>
                <c:pt idx="169">
                  <c:v>130.50856372178049</c:v>
                </c:pt>
                <c:pt idx="170">
                  <c:v>139.80140569904654</c:v>
                </c:pt>
                <c:pt idx="171">
                  <c:v>146.0965567159042</c:v>
                </c:pt>
                <c:pt idx="172">
                  <c:v>150.23882058846854</c:v>
                </c:pt>
                <c:pt idx="173">
                  <c:v>164.19170942236948</c:v>
                </c:pt>
                <c:pt idx="174">
                  <c:v>164.60048546242518</c:v>
                </c:pt>
                <c:pt idx="175">
                  <c:v>156.34320945330018</c:v>
                </c:pt>
                <c:pt idx="176">
                  <c:v>166.3445965666628</c:v>
                </c:pt>
                <c:pt idx="177">
                  <c:v>162.39309484612446</c:v>
                </c:pt>
                <c:pt idx="178">
                  <c:v>171.87669897541647</c:v>
                </c:pt>
                <c:pt idx="179">
                  <c:v>178.9621503363818</c:v>
                </c:pt>
                <c:pt idx="180">
                  <c:v>188.44575446567384</c:v>
                </c:pt>
                <c:pt idx="181">
                  <c:v>185.1482944092246</c:v>
                </c:pt>
                <c:pt idx="182">
                  <c:v>169.53304967909716</c:v>
                </c:pt>
                <c:pt idx="183">
                  <c:v>175.77369722394741</c:v>
                </c:pt>
                <c:pt idx="184">
                  <c:v>172.83050973554643</c:v>
                </c:pt>
                <c:pt idx="185">
                  <c:v>190.84390723400057</c:v>
                </c:pt>
                <c:pt idx="186">
                  <c:v>195.09517805057976</c:v>
                </c:pt>
                <c:pt idx="187">
                  <c:v>206.67716585215769</c:v>
                </c:pt>
                <c:pt idx="188">
                  <c:v>210.38340194866265</c:v>
                </c:pt>
                <c:pt idx="189">
                  <c:v>206.43190022812428</c:v>
                </c:pt>
                <c:pt idx="190">
                  <c:v>214.06238630916386</c:v>
                </c:pt>
                <c:pt idx="191">
                  <c:v>208.3940252203916</c:v>
                </c:pt>
                <c:pt idx="192">
                  <c:v>199.86423185122953</c:v>
                </c:pt>
                <c:pt idx="193">
                  <c:v>207.95799744433219</c:v>
                </c:pt>
                <c:pt idx="194">
                  <c:v>224.09102515853016</c:v>
                </c:pt>
                <c:pt idx="195">
                  <c:v>219.75799913393985</c:v>
                </c:pt>
                <c:pt idx="196">
                  <c:v>197.76584817894363</c:v>
                </c:pt>
                <c:pt idx="197">
                  <c:v>195.31319193860944</c:v>
                </c:pt>
                <c:pt idx="198">
                  <c:v>201.58109121946339</c:v>
                </c:pt>
                <c:pt idx="199">
                  <c:v>192.61527007424189</c:v>
                </c:pt>
                <c:pt idx="200">
                  <c:v>190.35337598593372</c:v>
                </c:pt>
                <c:pt idx="201">
                  <c:v>177.79032568822217</c:v>
                </c:pt>
                <c:pt idx="202">
                  <c:v>198.96492456310696</c:v>
                </c:pt>
                <c:pt idx="203">
                  <c:v>180.10672324853775</c:v>
                </c:pt>
                <c:pt idx="204">
                  <c:v>170.95013995129025</c:v>
                </c:pt>
                <c:pt idx="205">
                  <c:v>162.82912262218383</c:v>
                </c:pt>
                <c:pt idx="206">
                  <c:v>160.4037181178534</c:v>
                </c:pt>
                <c:pt idx="207">
                  <c:v>159.23189346969377</c:v>
                </c:pt>
                <c:pt idx="208">
                  <c:v>181.85083435277534</c:v>
                </c:pt>
                <c:pt idx="209">
                  <c:v>184.22173538509836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6A2-4C25-9481-DFA4466D1996}"/>
            </c:ext>
          </c:extLst>
        </c:ser>
        <c:ser>
          <c:idx val="2"/>
          <c:order val="2"/>
          <c:tx>
            <c:strRef>
              <c:f>'BL_7-Tage-Inzidenz'!$A$6</c:f>
              <c:strCache>
                <c:ptCount val="1"/>
                <c:pt idx="0">
                  <c:v>Thüringen</c:v>
                </c:pt>
              </c:strCache>
            </c:strRef>
          </c:tx>
          <c:spPr>
            <a:ln w="15875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'BL_7-Tage-Inzidenz'!$I$3:$HJ$3</c:f>
              <c:numCache>
                <c:formatCode>m/d/yyyy</c:formatCode>
                <c:ptCount val="210"/>
                <c:pt idx="0">
                  <c:v>43963</c:v>
                </c:pt>
                <c:pt idx="1">
                  <c:v>43964</c:v>
                </c:pt>
                <c:pt idx="2">
                  <c:v>43965</c:v>
                </c:pt>
                <c:pt idx="3">
                  <c:v>43966</c:v>
                </c:pt>
                <c:pt idx="4">
                  <c:v>43967</c:v>
                </c:pt>
                <c:pt idx="5">
                  <c:v>43968</c:v>
                </c:pt>
                <c:pt idx="6">
                  <c:v>43969</c:v>
                </c:pt>
                <c:pt idx="7">
                  <c:v>43970</c:v>
                </c:pt>
                <c:pt idx="8">
                  <c:v>43971</c:v>
                </c:pt>
                <c:pt idx="9">
                  <c:v>43972</c:v>
                </c:pt>
                <c:pt idx="10">
                  <c:v>43973</c:v>
                </c:pt>
                <c:pt idx="11">
                  <c:v>43974</c:v>
                </c:pt>
                <c:pt idx="12">
                  <c:v>43975</c:v>
                </c:pt>
                <c:pt idx="13">
                  <c:v>43976</c:v>
                </c:pt>
                <c:pt idx="14">
                  <c:v>43977</c:v>
                </c:pt>
                <c:pt idx="15">
                  <c:v>43978</c:v>
                </c:pt>
                <c:pt idx="16">
                  <c:v>43979</c:v>
                </c:pt>
                <c:pt idx="17">
                  <c:v>43980</c:v>
                </c:pt>
                <c:pt idx="18">
                  <c:v>43981</c:v>
                </c:pt>
                <c:pt idx="19">
                  <c:v>43982</c:v>
                </c:pt>
                <c:pt idx="20">
                  <c:v>43983</c:v>
                </c:pt>
                <c:pt idx="21">
                  <c:v>43984</c:v>
                </c:pt>
                <c:pt idx="22">
                  <c:v>43985</c:v>
                </c:pt>
                <c:pt idx="23">
                  <c:v>43986</c:v>
                </c:pt>
                <c:pt idx="24">
                  <c:v>43987</c:v>
                </c:pt>
                <c:pt idx="25">
                  <c:v>43988</c:v>
                </c:pt>
                <c:pt idx="26">
                  <c:v>43989</c:v>
                </c:pt>
                <c:pt idx="27">
                  <c:v>43990</c:v>
                </c:pt>
                <c:pt idx="28">
                  <c:v>43991</c:v>
                </c:pt>
                <c:pt idx="29">
                  <c:v>43992</c:v>
                </c:pt>
                <c:pt idx="30">
                  <c:v>43993</c:v>
                </c:pt>
                <c:pt idx="31">
                  <c:v>43994</c:v>
                </c:pt>
                <c:pt idx="32">
                  <c:v>43995</c:v>
                </c:pt>
                <c:pt idx="33">
                  <c:v>43996</c:v>
                </c:pt>
                <c:pt idx="34">
                  <c:v>43997</c:v>
                </c:pt>
                <c:pt idx="35">
                  <c:v>43998</c:v>
                </c:pt>
                <c:pt idx="36">
                  <c:v>43999</c:v>
                </c:pt>
                <c:pt idx="37">
                  <c:v>44000</c:v>
                </c:pt>
                <c:pt idx="38">
                  <c:v>44001</c:v>
                </c:pt>
                <c:pt idx="39">
                  <c:v>44002</c:v>
                </c:pt>
                <c:pt idx="40">
                  <c:v>44003</c:v>
                </c:pt>
                <c:pt idx="41">
                  <c:v>44004</c:v>
                </c:pt>
                <c:pt idx="42">
                  <c:v>44005</c:v>
                </c:pt>
                <c:pt idx="43">
                  <c:v>44006</c:v>
                </c:pt>
                <c:pt idx="44">
                  <c:v>44007</c:v>
                </c:pt>
                <c:pt idx="45">
                  <c:v>44008</c:v>
                </c:pt>
                <c:pt idx="46">
                  <c:v>44009</c:v>
                </c:pt>
                <c:pt idx="47">
                  <c:v>44010</c:v>
                </c:pt>
                <c:pt idx="48">
                  <c:v>44011</c:v>
                </c:pt>
                <c:pt idx="49">
                  <c:v>44012</c:v>
                </c:pt>
                <c:pt idx="50">
                  <c:v>44013</c:v>
                </c:pt>
                <c:pt idx="51">
                  <c:v>44014</c:v>
                </c:pt>
                <c:pt idx="52">
                  <c:v>44015</c:v>
                </c:pt>
                <c:pt idx="53">
                  <c:v>44016</c:v>
                </c:pt>
                <c:pt idx="54">
                  <c:v>44017</c:v>
                </c:pt>
                <c:pt idx="55">
                  <c:v>44018</c:v>
                </c:pt>
                <c:pt idx="56">
                  <c:v>44019</c:v>
                </c:pt>
                <c:pt idx="57">
                  <c:v>44020</c:v>
                </c:pt>
                <c:pt idx="58">
                  <c:v>44021</c:v>
                </c:pt>
                <c:pt idx="59">
                  <c:v>44022</c:v>
                </c:pt>
                <c:pt idx="60">
                  <c:v>44023</c:v>
                </c:pt>
                <c:pt idx="61">
                  <c:v>44024</c:v>
                </c:pt>
                <c:pt idx="62">
                  <c:v>44025</c:v>
                </c:pt>
                <c:pt idx="63">
                  <c:v>44026</c:v>
                </c:pt>
                <c:pt idx="64">
                  <c:v>44027</c:v>
                </c:pt>
                <c:pt idx="65">
                  <c:v>44028</c:v>
                </c:pt>
                <c:pt idx="66">
                  <c:v>44029</c:v>
                </c:pt>
                <c:pt idx="67">
                  <c:v>44030</c:v>
                </c:pt>
                <c:pt idx="68">
                  <c:v>44031</c:v>
                </c:pt>
                <c:pt idx="69">
                  <c:v>44032</c:v>
                </c:pt>
                <c:pt idx="70">
                  <c:v>44033</c:v>
                </c:pt>
                <c:pt idx="71">
                  <c:v>44034</c:v>
                </c:pt>
                <c:pt idx="72">
                  <c:v>44035</c:v>
                </c:pt>
                <c:pt idx="73">
                  <c:v>44036</c:v>
                </c:pt>
                <c:pt idx="74">
                  <c:v>44037</c:v>
                </c:pt>
                <c:pt idx="75">
                  <c:v>44038</c:v>
                </c:pt>
                <c:pt idx="76">
                  <c:v>44039</c:v>
                </c:pt>
                <c:pt idx="77">
                  <c:v>44040</c:v>
                </c:pt>
                <c:pt idx="78">
                  <c:v>44041</c:v>
                </c:pt>
                <c:pt idx="79">
                  <c:v>44042</c:v>
                </c:pt>
                <c:pt idx="80">
                  <c:v>44043</c:v>
                </c:pt>
                <c:pt idx="81">
                  <c:v>44044</c:v>
                </c:pt>
                <c:pt idx="82">
                  <c:v>44045</c:v>
                </c:pt>
                <c:pt idx="83">
                  <c:v>44046</c:v>
                </c:pt>
                <c:pt idx="84">
                  <c:v>44047</c:v>
                </c:pt>
                <c:pt idx="85">
                  <c:v>44048</c:v>
                </c:pt>
                <c:pt idx="86">
                  <c:v>44049</c:v>
                </c:pt>
                <c:pt idx="87">
                  <c:v>44050</c:v>
                </c:pt>
                <c:pt idx="88">
                  <c:v>44051</c:v>
                </c:pt>
                <c:pt idx="89">
                  <c:v>44052</c:v>
                </c:pt>
                <c:pt idx="90">
                  <c:v>44053</c:v>
                </c:pt>
                <c:pt idx="91">
                  <c:v>44054</c:v>
                </c:pt>
                <c:pt idx="92">
                  <c:v>44055</c:v>
                </c:pt>
                <c:pt idx="93">
                  <c:v>44056</c:v>
                </c:pt>
                <c:pt idx="94">
                  <c:v>44057</c:v>
                </c:pt>
                <c:pt idx="95">
                  <c:v>44058</c:v>
                </c:pt>
                <c:pt idx="96">
                  <c:v>44059</c:v>
                </c:pt>
                <c:pt idx="97">
                  <c:v>44060</c:v>
                </c:pt>
                <c:pt idx="98">
                  <c:v>44061</c:v>
                </c:pt>
                <c:pt idx="99">
                  <c:v>44062</c:v>
                </c:pt>
                <c:pt idx="100">
                  <c:v>44063</c:v>
                </c:pt>
                <c:pt idx="101">
                  <c:v>44064</c:v>
                </c:pt>
                <c:pt idx="102">
                  <c:v>44065</c:v>
                </c:pt>
                <c:pt idx="103">
                  <c:v>44066</c:v>
                </c:pt>
                <c:pt idx="104">
                  <c:v>44067</c:v>
                </c:pt>
                <c:pt idx="105">
                  <c:v>44068</c:v>
                </c:pt>
                <c:pt idx="106">
                  <c:v>44069</c:v>
                </c:pt>
                <c:pt idx="107">
                  <c:v>44070</c:v>
                </c:pt>
                <c:pt idx="108">
                  <c:v>44071</c:v>
                </c:pt>
                <c:pt idx="109">
                  <c:v>44072</c:v>
                </c:pt>
                <c:pt idx="110">
                  <c:v>44073</c:v>
                </c:pt>
                <c:pt idx="111">
                  <c:v>44074</c:v>
                </c:pt>
                <c:pt idx="112">
                  <c:v>44075</c:v>
                </c:pt>
                <c:pt idx="113">
                  <c:v>44076</c:v>
                </c:pt>
                <c:pt idx="114">
                  <c:v>44077</c:v>
                </c:pt>
                <c:pt idx="115">
                  <c:v>44078</c:v>
                </c:pt>
                <c:pt idx="116">
                  <c:v>44079</c:v>
                </c:pt>
                <c:pt idx="117">
                  <c:v>44080</c:v>
                </c:pt>
                <c:pt idx="118">
                  <c:v>44081</c:v>
                </c:pt>
                <c:pt idx="119">
                  <c:v>44082</c:v>
                </c:pt>
                <c:pt idx="120">
                  <c:v>44083</c:v>
                </c:pt>
                <c:pt idx="121">
                  <c:v>44084</c:v>
                </c:pt>
                <c:pt idx="122">
                  <c:v>44085</c:v>
                </c:pt>
                <c:pt idx="123">
                  <c:v>44086</c:v>
                </c:pt>
                <c:pt idx="124">
                  <c:v>44087</c:v>
                </c:pt>
                <c:pt idx="125">
                  <c:v>44088</c:v>
                </c:pt>
                <c:pt idx="126">
                  <c:v>44089</c:v>
                </c:pt>
                <c:pt idx="127">
                  <c:v>44090</c:v>
                </c:pt>
                <c:pt idx="128">
                  <c:v>44091</c:v>
                </c:pt>
                <c:pt idx="129">
                  <c:v>44092</c:v>
                </c:pt>
                <c:pt idx="130">
                  <c:v>44093</c:v>
                </c:pt>
                <c:pt idx="131">
                  <c:v>44094</c:v>
                </c:pt>
                <c:pt idx="132">
                  <c:v>44095</c:v>
                </c:pt>
                <c:pt idx="133">
                  <c:v>44096</c:v>
                </c:pt>
                <c:pt idx="134">
                  <c:v>44097</c:v>
                </c:pt>
                <c:pt idx="135">
                  <c:v>44098</c:v>
                </c:pt>
                <c:pt idx="136">
                  <c:v>44099</c:v>
                </c:pt>
                <c:pt idx="137">
                  <c:v>44100</c:v>
                </c:pt>
                <c:pt idx="138">
                  <c:v>44101</c:v>
                </c:pt>
                <c:pt idx="139">
                  <c:v>44102</c:v>
                </c:pt>
                <c:pt idx="140">
                  <c:v>44103</c:v>
                </c:pt>
                <c:pt idx="141">
                  <c:v>44104</c:v>
                </c:pt>
                <c:pt idx="142">
                  <c:v>44105</c:v>
                </c:pt>
                <c:pt idx="143">
                  <c:v>44106</c:v>
                </c:pt>
                <c:pt idx="144">
                  <c:v>44107</c:v>
                </c:pt>
                <c:pt idx="145">
                  <c:v>44108</c:v>
                </c:pt>
                <c:pt idx="146">
                  <c:v>44109</c:v>
                </c:pt>
                <c:pt idx="147">
                  <c:v>44110</c:v>
                </c:pt>
                <c:pt idx="148">
                  <c:v>44111</c:v>
                </c:pt>
                <c:pt idx="149">
                  <c:v>44112</c:v>
                </c:pt>
                <c:pt idx="150">
                  <c:v>44113</c:v>
                </c:pt>
                <c:pt idx="151">
                  <c:v>44114</c:v>
                </c:pt>
                <c:pt idx="152">
                  <c:v>44115</c:v>
                </c:pt>
                <c:pt idx="153">
                  <c:v>44116</c:v>
                </c:pt>
                <c:pt idx="154">
                  <c:v>44117</c:v>
                </c:pt>
                <c:pt idx="155">
                  <c:v>44118</c:v>
                </c:pt>
                <c:pt idx="156">
                  <c:v>44119</c:v>
                </c:pt>
                <c:pt idx="157">
                  <c:v>44120</c:v>
                </c:pt>
                <c:pt idx="158">
                  <c:v>44121</c:v>
                </c:pt>
                <c:pt idx="159">
                  <c:v>44122</c:v>
                </c:pt>
                <c:pt idx="160">
                  <c:v>44123</c:v>
                </c:pt>
                <c:pt idx="161">
                  <c:v>44124</c:v>
                </c:pt>
                <c:pt idx="162">
                  <c:v>44125</c:v>
                </c:pt>
                <c:pt idx="163">
                  <c:v>44126</c:v>
                </c:pt>
                <c:pt idx="164">
                  <c:v>44127</c:v>
                </c:pt>
                <c:pt idx="165">
                  <c:v>44128</c:v>
                </c:pt>
                <c:pt idx="166">
                  <c:v>44129</c:v>
                </c:pt>
                <c:pt idx="167">
                  <c:v>44130</c:v>
                </c:pt>
                <c:pt idx="168">
                  <c:v>44131</c:v>
                </c:pt>
                <c:pt idx="169">
                  <c:v>44132</c:v>
                </c:pt>
                <c:pt idx="170">
                  <c:v>44133</c:v>
                </c:pt>
                <c:pt idx="171">
                  <c:v>44134</c:v>
                </c:pt>
                <c:pt idx="172">
                  <c:v>44135</c:v>
                </c:pt>
                <c:pt idx="173">
                  <c:v>44136</c:v>
                </c:pt>
                <c:pt idx="174">
                  <c:v>44137</c:v>
                </c:pt>
                <c:pt idx="175">
                  <c:v>44138</c:v>
                </c:pt>
                <c:pt idx="176">
                  <c:v>44139</c:v>
                </c:pt>
                <c:pt idx="177">
                  <c:v>44140</c:v>
                </c:pt>
                <c:pt idx="178">
                  <c:v>44141</c:v>
                </c:pt>
                <c:pt idx="179">
                  <c:v>44142</c:v>
                </c:pt>
                <c:pt idx="180">
                  <c:v>44143</c:v>
                </c:pt>
                <c:pt idx="181">
                  <c:v>44144</c:v>
                </c:pt>
                <c:pt idx="182">
                  <c:v>44145</c:v>
                </c:pt>
                <c:pt idx="183">
                  <c:v>44146</c:v>
                </c:pt>
                <c:pt idx="184">
                  <c:v>44147</c:v>
                </c:pt>
                <c:pt idx="185">
                  <c:v>44148</c:v>
                </c:pt>
                <c:pt idx="186">
                  <c:v>44149</c:v>
                </c:pt>
                <c:pt idx="187">
                  <c:v>44150</c:v>
                </c:pt>
                <c:pt idx="188">
                  <c:v>44151</c:v>
                </c:pt>
                <c:pt idx="189">
                  <c:v>44152</c:v>
                </c:pt>
                <c:pt idx="190">
                  <c:v>44153</c:v>
                </c:pt>
                <c:pt idx="191">
                  <c:v>44154</c:v>
                </c:pt>
                <c:pt idx="192">
                  <c:v>44155</c:v>
                </c:pt>
                <c:pt idx="193">
                  <c:v>44156</c:v>
                </c:pt>
                <c:pt idx="194">
                  <c:v>44157</c:v>
                </c:pt>
                <c:pt idx="195">
                  <c:v>44158</c:v>
                </c:pt>
                <c:pt idx="196">
                  <c:v>44159</c:v>
                </c:pt>
                <c:pt idx="197">
                  <c:v>44160</c:v>
                </c:pt>
                <c:pt idx="198">
                  <c:v>44161</c:v>
                </c:pt>
                <c:pt idx="199">
                  <c:v>44162</c:v>
                </c:pt>
                <c:pt idx="200">
                  <c:v>44163</c:v>
                </c:pt>
                <c:pt idx="201">
                  <c:v>44164</c:v>
                </c:pt>
                <c:pt idx="202">
                  <c:v>44165</c:v>
                </c:pt>
                <c:pt idx="203">
                  <c:v>44166</c:v>
                </c:pt>
                <c:pt idx="204">
                  <c:v>44167</c:v>
                </c:pt>
                <c:pt idx="205">
                  <c:v>44168</c:v>
                </c:pt>
                <c:pt idx="206">
                  <c:v>44169</c:v>
                </c:pt>
                <c:pt idx="207">
                  <c:v>44170</c:v>
                </c:pt>
                <c:pt idx="208">
                  <c:v>44171</c:v>
                </c:pt>
                <c:pt idx="209">
                  <c:v>44172</c:v>
                </c:pt>
              </c:numCache>
            </c:numRef>
          </c:cat>
          <c:val>
            <c:numRef>
              <c:f>'BL_7-Tage-Inzidenz'!$I$6:$HJ$6</c:f>
              <c:numCache>
                <c:formatCode>0.0</c:formatCode>
                <c:ptCount val="210"/>
                <c:pt idx="0">
                  <c:v>9.0987777308581546</c:v>
                </c:pt>
                <c:pt idx="1">
                  <c:v>8.5855133460405142</c:v>
                </c:pt>
                <c:pt idx="2">
                  <c:v>7.9322677653635187</c:v>
                </c:pt>
                <c:pt idx="3">
                  <c:v>7.1857013874469526</c:v>
                </c:pt>
                <c:pt idx="4">
                  <c:v>7.1857013874469526</c:v>
                </c:pt>
                <c:pt idx="5">
                  <c:v>6.3924746109106012</c:v>
                </c:pt>
                <c:pt idx="6">
                  <c:v>6.7190974012490994</c:v>
                </c:pt>
                <c:pt idx="7">
                  <c:v>5.7392290302336049</c:v>
                </c:pt>
                <c:pt idx="8">
                  <c:v>4.9926626523170388</c:v>
                </c:pt>
                <c:pt idx="9">
                  <c:v>5.9258706247127471</c:v>
                </c:pt>
                <c:pt idx="10">
                  <c:v>5.7858894288533902</c:v>
                </c:pt>
                <c:pt idx="11">
                  <c:v>5.3659458412753223</c:v>
                </c:pt>
                <c:pt idx="12">
                  <c:v>5.5059270371346782</c:v>
                </c:pt>
                <c:pt idx="13">
                  <c:v>5.7858894288533902</c:v>
                </c:pt>
                <c:pt idx="14">
                  <c:v>5.5992478343742498</c:v>
                </c:pt>
                <c:pt idx="15">
                  <c:v>5.0859834495566094</c:v>
                </c:pt>
                <c:pt idx="16">
                  <c:v>5.6925686316138195</c:v>
                </c:pt>
                <c:pt idx="17">
                  <c:v>5.9725310233325324</c:v>
                </c:pt>
                <c:pt idx="18">
                  <c:v>5.8792102260929608</c:v>
                </c:pt>
                <c:pt idx="19">
                  <c:v>5.6925686316138195</c:v>
                </c:pt>
                <c:pt idx="20">
                  <c:v>6.6257766040095278</c:v>
                </c:pt>
                <c:pt idx="21">
                  <c:v>5.8792102260929608</c:v>
                </c:pt>
                <c:pt idx="22">
                  <c:v>4.432737868879614</c:v>
                </c:pt>
                <c:pt idx="23">
                  <c:v>3.7794922882026181</c:v>
                </c:pt>
                <c:pt idx="24">
                  <c:v>2.9396051130464804</c:v>
                </c:pt>
                <c:pt idx="25">
                  <c:v>2.8929447144266951</c:v>
                </c:pt>
                <c:pt idx="26">
                  <c:v>2.9396051130464804</c:v>
                </c:pt>
                <c:pt idx="27">
                  <c:v>2.7996239171871249</c:v>
                </c:pt>
                <c:pt idx="28">
                  <c:v>3.406209099244335</c:v>
                </c:pt>
                <c:pt idx="29">
                  <c:v>3.546190295103691</c:v>
                </c:pt>
                <c:pt idx="30">
                  <c:v>3.7328318895828327</c:v>
                </c:pt>
                <c:pt idx="31">
                  <c:v>3.6395110923432616</c:v>
                </c:pt>
                <c:pt idx="32">
                  <c:v>3.2195675047651933</c:v>
                </c:pt>
                <c:pt idx="33">
                  <c:v>3.6395110923432616</c:v>
                </c:pt>
                <c:pt idx="34">
                  <c:v>3.4528694978641203</c:v>
                </c:pt>
                <c:pt idx="35">
                  <c:v>3.3128883020047639</c:v>
                </c:pt>
                <c:pt idx="36">
                  <c:v>3.3128883020047639</c:v>
                </c:pt>
                <c:pt idx="37">
                  <c:v>2.7529635185673391</c:v>
                </c:pt>
                <c:pt idx="38">
                  <c:v>2.286359532369485</c:v>
                </c:pt>
                <c:pt idx="39">
                  <c:v>2.1463783365101285</c:v>
                </c:pt>
                <c:pt idx="40">
                  <c:v>1.8197555461716308</c:v>
                </c:pt>
                <c:pt idx="41">
                  <c:v>1.9130763434112017</c:v>
                </c:pt>
                <c:pt idx="42">
                  <c:v>2.0997179378903432</c:v>
                </c:pt>
                <c:pt idx="43">
                  <c:v>1.4464723572133475</c:v>
                </c:pt>
                <c:pt idx="44">
                  <c:v>1.2131703641144207</c:v>
                </c:pt>
                <c:pt idx="45">
                  <c:v>1.259830762734206</c:v>
                </c:pt>
                <c:pt idx="46">
                  <c:v>1.1665099654946354</c:v>
                </c:pt>
                <c:pt idx="47">
                  <c:v>0.88654757377592275</c:v>
                </c:pt>
                <c:pt idx="48">
                  <c:v>0.88654757377592275</c:v>
                </c:pt>
                <c:pt idx="49">
                  <c:v>0.83988717515613742</c:v>
                </c:pt>
                <c:pt idx="50">
                  <c:v>0.74656637791656655</c:v>
                </c:pt>
                <c:pt idx="51">
                  <c:v>0.83988717515613742</c:v>
                </c:pt>
                <c:pt idx="52">
                  <c:v>0.97986837101549351</c:v>
                </c:pt>
                <c:pt idx="53">
                  <c:v>0.83988717515613742</c:v>
                </c:pt>
                <c:pt idx="54">
                  <c:v>0.97986837101549351</c:v>
                </c:pt>
                <c:pt idx="55">
                  <c:v>1.0731891682550643</c:v>
                </c:pt>
                <c:pt idx="56">
                  <c:v>1.2131703641144207</c:v>
                </c:pt>
                <c:pt idx="57">
                  <c:v>1.259830762734206</c:v>
                </c:pt>
                <c:pt idx="58">
                  <c:v>1.3531515599737769</c:v>
                </c:pt>
                <c:pt idx="59">
                  <c:v>0.97986837101549351</c:v>
                </c:pt>
                <c:pt idx="60">
                  <c:v>1.0265287696352789</c:v>
                </c:pt>
                <c:pt idx="61">
                  <c:v>0.97986837101549351</c:v>
                </c:pt>
                <c:pt idx="62">
                  <c:v>0.93320797239570819</c:v>
                </c:pt>
                <c:pt idx="63">
                  <c:v>0.83988717515613742</c:v>
                </c:pt>
                <c:pt idx="64">
                  <c:v>0.79322677653635199</c:v>
                </c:pt>
                <c:pt idx="65">
                  <c:v>1.0731891682550643</c:v>
                </c:pt>
                <c:pt idx="66">
                  <c:v>1.2131703641144207</c:v>
                </c:pt>
                <c:pt idx="67">
                  <c:v>1.3998119585935624</c:v>
                </c:pt>
                <c:pt idx="68">
                  <c:v>1.3064911613539913</c:v>
                </c:pt>
                <c:pt idx="69">
                  <c:v>1.259830762734206</c:v>
                </c:pt>
                <c:pt idx="70">
                  <c:v>1.2131703641144207</c:v>
                </c:pt>
                <c:pt idx="71">
                  <c:v>1.0265287696352789</c:v>
                </c:pt>
                <c:pt idx="72">
                  <c:v>0.65324558067699567</c:v>
                </c:pt>
                <c:pt idx="73">
                  <c:v>0.97986837101549351</c:v>
                </c:pt>
                <c:pt idx="74">
                  <c:v>0.88654757377592275</c:v>
                </c:pt>
                <c:pt idx="75">
                  <c:v>0.88654757377592275</c:v>
                </c:pt>
                <c:pt idx="76">
                  <c:v>1.1198495668748498</c:v>
                </c:pt>
                <c:pt idx="77">
                  <c:v>1.2131703641144207</c:v>
                </c:pt>
                <c:pt idx="78">
                  <c:v>1.3531515599737769</c:v>
                </c:pt>
                <c:pt idx="79">
                  <c:v>1.4464723572133475</c:v>
                </c:pt>
                <c:pt idx="80">
                  <c:v>1.0265287696352789</c:v>
                </c:pt>
                <c:pt idx="81">
                  <c:v>1.3064911613539913</c:v>
                </c:pt>
                <c:pt idx="82">
                  <c:v>1.0731891682550643</c:v>
                </c:pt>
                <c:pt idx="83">
                  <c:v>1.0731891682550643</c:v>
                </c:pt>
                <c:pt idx="84">
                  <c:v>1.5397931544529186</c:v>
                </c:pt>
                <c:pt idx="85">
                  <c:v>1.4931327558331331</c:v>
                </c:pt>
                <c:pt idx="86">
                  <c:v>1.8664159447914164</c:v>
                </c:pt>
                <c:pt idx="87">
                  <c:v>2.1463783365101285</c:v>
                </c:pt>
                <c:pt idx="88">
                  <c:v>2.1930387351299143</c:v>
                </c:pt>
                <c:pt idx="89">
                  <c:v>2.286359532369485</c:v>
                </c:pt>
                <c:pt idx="90">
                  <c:v>2.3330199309892707</c:v>
                </c:pt>
                <c:pt idx="91">
                  <c:v>2.0997179378903432</c:v>
                </c:pt>
                <c:pt idx="92">
                  <c:v>2.8929447144266951</c:v>
                </c:pt>
                <c:pt idx="93">
                  <c:v>2.8929447144266951</c:v>
                </c:pt>
                <c:pt idx="94">
                  <c:v>3.0795863089058373</c:v>
                </c:pt>
                <c:pt idx="95">
                  <c:v>3.1262467075256226</c:v>
                </c:pt>
                <c:pt idx="96">
                  <c:v>3.2195675047651933</c:v>
                </c:pt>
                <c:pt idx="97">
                  <c:v>3.2662279033849786</c:v>
                </c:pt>
                <c:pt idx="98">
                  <c:v>2.8929447144266951</c:v>
                </c:pt>
                <c:pt idx="99">
                  <c:v>2.4263407282288414</c:v>
                </c:pt>
                <c:pt idx="100">
                  <c:v>2.1930387351299143</c:v>
                </c:pt>
                <c:pt idx="101">
                  <c:v>2.0063971406507726</c:v>
                </c:pt>
                <c:pt idx="102">
                  <c:v>2.2396991337496996</c:v>
                </c:pt>
                <c:pt idx="103">
                  <c:v>2.2396991337496996</c:v>
                </c:pt>
                <c:pt idx="104">
                  <c:v>2.4263407282288414</c:v>
                </c:pt>
                <c:pt idx="105">
                  <c:v>2.6596427213277685</c:v>
                </c:pt>
                <c:pt idx="106">
                  <c:v>2.3796803296090561</c:v>
                </c:pt>
                <c:pt idx="107">
                  <c:v>2.7529635185673391</c:v>
                </c:pt>
                <c:pt idx="108">
                  <c:v>2.4730011268486267</c:v>
                </c:pt>
                <c:pt idx="109">
                  <c:v>2.9396051130464804</c:v>
                </c:pt>
                <c:pt idx="110">
                  <c:v>3.2195675047651933</c:v>
                </c:pt>
                <c:pt idx="111">
                  <c:v>3.2195675047651933</c:v>
                </c:pt>
                <c:pt idx="112">
                  <c:v>3.1729071061454079</c:v>
                </c:pt>
                <c:pt idx="113">
                  <c:v>3.1262467075256226</c:v>
                </c:pt>
                <c:pt idx="114">
                  <c:v>3.1729071061454079</c:v>
                </c:pt>
                <c:pt idx="115">
                  <c:v>2.7996239171871249</c:v>
                </c:pt>
                <c:pt idx="116">
                  <c:v>2.5663219240881974</c:v>
                </c:pt>
                <c:pt idx="117">
                  <c:v>2.4263407282288414</c:v>
                </c:pt>
                <c:pt idx="118">
                  <c:v>2.7996239171871249</c:v>
                </c:pt>
                <c:pt idx="119">
                  <c:v>2.7529635185673391</c:v>
                </c:pt>
                <c:pt idx="120">
                  <c:v>2.5663219240881974</c:v>
                </c:pt>
                <c:pt idx="121">
                  <c:v>3.0795863089058373</c:v>
                </c:pt>
                <c:pt idx="122">
                  <c:v>3.5928506937234763</c:v>
                </c:pt>
                <c:pt idx="123">
                  <c:v>3.6861714909630474</c:v>
                </c:pt>
                <c:pt idx="124">
                  <c:v>4.1994358757806864</c:v>
                </c:pt>
                <c:pt idx="125">
                  <c:v>4.3394170716400433</c:v>
                </c:pt>
                <c:pt idx="126">
                  <c:v>5.3192854426555369</c:v>
                </c:pt>
                <c:pt idx="127">
                  <c:v>5.7392290302336049</c:v>
                </c:pt>
                <c:pt idx="128">
                  <c:v>6.3458142122908159</c:v>
                </c:pt>
                <c:pt idx="129">
                  <c:v>6.3458142122908159</c:v>
                </c:pt>
                <c:pt idx="130">
                  <c:v>6.9057389957282407</c:v>
                </c:pt>
                <c:pt idx="131">
                  <c:v>6.4857954081501719</c:v>
                </c:pt>
                <c:pt idx="132">
                  <c:v>6.065851820572103</c:v>
                </c:pt>
                <c:pt idx="133">
                  <c:v>6.2058330164314599</c:v>
                </c:pt>
                <c:pt idx="134">
                  <c:v>5.3192854426555369</c:v>
                </c:pt>
                <c:pt idx="135">
                  <c:v>6.1125122191918893</c:v>
                </c:pt>
                <c:pt idx="136">
                  <c:v>5.7858894288533902</c:v>
                </c:pt>
                <c:pt idx="137">
                  <c:v>5.2726250440357516</c:v>
                </c:pt>
                <c:pt idx="138">
                  <c:v>5.0859834495566094</c:v>
                </c:pt>
                <c:pt idx="139">
                  <c:v>5.0393230509368241</c:v>
                </c:pt>
                <c:pt idx="140">
                  <c:v>3.8728130854421887</c:v>
                </c:pt>
                <c:pt idx="141">
                  <c:v>3.9661338826817594</c:v>
                </c:pt>
                <c:pt idx="142">
                  <c:v>4.4793982674993993</c:v>
                </c:pt>
                <c:pt idx="143">
                  <c:v>4.7593606592181121</c:v>
                </c:pt>
                <c:pt idx="144">
                  <c:v>5.0393230509368241</c:v>
                </c:pt>
                <c:pt idx="145">
                  <c:v>6.6724370026293132</c:v>
                </c:pt>
                <c:pt idx="146">
                  <c:v>6.7657577998688847</c:v>
                </c:pt>
                <c:pt idx="147">
                  <c:v>7.2790221846865233</c:v>
                </c:pt>
                <c:pt idx="148">
                  <c:v>7.3723429819260948</c:v>
                </c:pt>
                <c:pt idx="149">
                  <c:v>6.8904807305597036</c:v>
                </c:pt>
                <c:pt idx="150">
                  <c:v>8.437323343542495</c:v>
                </c:pt>
                <c:pt idx="151">
                  <c:v>9.0466855850205636</c:v>
                </c:pt>
                <c:pt idx="152">
                  <c:v>10.40603212370241</c:v>
                </c:pt>
                <c:pt idx="153">
                  <c:v>10.40603212370241</c:v>
                </c:pt>
                <c:pt idx="154">
                  <c:v>12.046622773835674</c:v>
                </c:pt>
                <c:pt idx="155">
                  <c:v>14.343449684022239</c:v>
                </c:pt>
                <c:pt idx="156">
                  <c:v>16.26528444560692</c:v>
                </c:pt>
                <c:pt idx="157">
                  <c:v>17.624630984288768</c:v>
                </c:pt>
                <c:pt idx="158">
                  <c:v>18.65585939294396</c:v>
                </c:pt>
                <c:pt idx="159">
                  <c:v>20.249576024501987</c:v>
                </c:pt>
                <c:pt idx="160">
                  <c:v>21.374552470307652</c:v>
                </c:pt>
                <c:pt idx="161">
                  <c:v>22.593276953263793</c:v>
                </c:pt>
                <c:pt idx="162">
                  <c:v>24.374489659122762</c:v>
                </c:pt>
                <c:pt idx="163">
                  <c:v>27.843167033690229</c:v>
                </c:pt>
                <c:pt idx="164">
                  <c:v>31.12434833395676</c:v>
                </c:pt>
                <c:pt idx="165">
                  <c:v>32.436820854063363</c:v>
                </c:pt>
                <c:pt idx="166">
                  <c:v>41.15538830905728</c:v>
                </c:pt>
                <c:pt idx="167">
                  <c:v>42.608482884889597</c:v>
                </c:pt>
                <c:pt idx="168">
                  <c:v>43.124097089217194</c:v>
                </c:pt>
                <c:pt idx="169">
                  <c:v>50.061451838352134</c:v>
                </c:pt>
                <c:pt idx="170">
                  <c:v>51.233302302733037</c:v>
                </c:pt>
                <c:pt idx="171">
                  <c:v>54.842601733026221</c:v>
                </c:pt>
                <c:pt idx="172">
                  <c:v>60.70185405493072</c:v>
                </c:pt>
                <c:pt idx="173">
                  <c:v>61.404964333559271</c:v>
                </c:pt>
                <c:pt idx="174">
                  <c:v>61.404964333559271</c:v>
                </c:pt>
                <c:pt idx="175">
                  <c:v>64.873641708126726</c:v>
                </c:pt>
                <c:pt idx="176">
                  <c:v>67.076720581162832</c:v>
                </c:pt>
                <c:pt idx="177">
                  <c:v>71.248508234358837</c:v>
                </c:pt>
                <c:pt idx="178">
                  <c:v>73.498461125970181</c:v>
                </c:pt>
                <c:pt idx="179">
                  <c:v>72.560980754465447</c:v>
                </c:pt>
                <c:pt idx="180">
                  <c:v>74.623437571775838</c:v>
                </c:pt>
                <c:pt idx="181">
                  <c:v>77.904618872042363</c:v>
                </c:pt>
                <c:pt idx="182">
                  <c:v>78.185862983493791</c:v>
                </c:pt>
                <c:pt idx="183">
                  <c:v>74.389067478899662</c:v>
                </c:pt>
                <c:pt idx="184">
                  <c:v>76.451524296210053</c:v>
                </c:pt>
                <c:pt idx="185">
                  <c:v>79.123343354998497</c:v>
                </c:pt>
                <c:pt idx="186">
                  <c:v>85.638831936956322</c:v>
                </c:pt>
                <c:pt idx="187">
                  <c:v>84.232611379699236</c:v>
                </c:pt>
                <c:pt idx="188">
                  <c:v>90.232485757329457</c:v>
                </c:pt>
                <c:pt idx="189">
                  <c:v>91.779328370312243</c:v>
                </c:pt>
                <c:pt idx="190">
                  <c:v>95.810493967782548</c:v>
                </c:pt>
                <c:pt idx="191">
                  <c:v>102.70097469834225</c:v>
                </c:pt>
                <c:pt idx="192">
                  <c:v>99.70103750952714</c:v>
                </c:pt>
                <c:pt idx="193">
                  <c:v>113.6694950449475</c:v>
                </c:pt>
                <c:pt idx="194">
                  <c:v>121.30996007271098</c:v>
                </c:pt>
                <c:pt idx="195">
                  <c:v>124.5911413729775</c:v>
                </c:pt>
                <c:pt idx="196">
                  <c:v>133.30970882797141</c:v>
                </c:pt>
                <c:pt idx="197">
                  <c:v>134.2003151809009</c:v>
                </c:pt>
                <c:pt idx="198">
                  <c:v>144.37197721172714</c:v>
                </c:pt>
                <c:pt idx="199">
                  <c:v>149.01250505067549</c:v>
                </c:pt>
                <c:pt idx="200">
                  <c:v>143.80948898882428</c:v>
                </c:pt>
                <c:pt idx="201">
                  <c:v>136.54401610966269</c:v>
                </c:pt>
                <c:pt idx="202">
                  <c:v>142.16889833869104</c:v>
                </c:pt>
                <c:pt idx="203">
                  <c:v>142.73138656159387</c:v>
                </c:pt>
                <c:pt idx="204">
                  <c:v>137.80961461119409</c:v>
                </c:pt>
                <c:pt idx="205">
                  <c:v>138.7470949826988</c:v>
                </c:pt>
                <c:pt idx="206">
                  <c:v>159.93415137870551</c:v>
                </c:pt>
                <c:pt idx="207">
                  <c:v>166.44963996066332</c:v>
                </c:pt>
                <c:pt idx="208">
                  <c:v>166.59026201638903</c:v>
                </c:pt>
                <c:pt idx="209">
                  <c:v>177.65253040014474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6A2-4C25-9481-DFA4466D1996}"/>
            </c:ext>
          </c:extLst>
        </c:ser>
        <c:ser>
          <c:idx val="3"/>
          <c:order val="3"/>
          <c:tx>
            <c:strRef>
              <c:f>'BL_7-Tage-Inzidenz'!$A$7</c:f>
              <c:strCache>
                <c:ptCount val="1"/>
                <c:pt idx="0">
                  <c:v>Bayern</c:v>
                </c:pt>
              </c:strCache>
            </c:strRef>
          </c:tx>
          <c:spPr>
            <a:ln w="15875">
              <a:solidFill>
                <a:srgbClr val="F7D543"/>
              </a:solidFill>
            </a:ln>
          </c:spPr>
          <c:marker>
            <c:symbol val="none"/>
          </c:marker>
          <c:cat>
            <c:numRef>
              <c:f>'BL_7-Tage-Inzidenz'!$I$3:$HJ$3</c:f>
              <c:numCache>
                <c:formatCode>m/d/yyyy</c:formatCode>
                <c:ptCount val="210"/>
                <c:pt idx="0">
                  <c:v>43963</c:v>
                </c:pt>
                <c:pt idx="1">
                  <c:v>43964</c:v>
                </c:pt>
                <c:pt idx="2">
                  <c:v>43965</c:v>
                </c:pt>
                <c:pt idx="3">
                  <c:v>43966</c:v>
                </c:pt>
                <c:pt idx="4">
                  <c:v>43967</c:v>
                </c:pt>
                <c:pt idx="5">
                  <c:v>43968</c:v>
                </c:pt>
                <c:pt idx="6">
                  <c:v>43969</c:v>
                </c:pt>
                <c:pt idx="7">
                  <c:v>43970</c:v>
                </c:pt>
                <c:pt idx="8">
                  <c:v>43971</c:v>
                </c:pt>
                <c:pt idx="9">
                  <c:v>43972</c:v>
                </c:pt>
                <c:pt idx="10">
                  <c:v>43973</c:v>
                </c:pt>
                <c:pt idx="11">
                  <c:v>43974</c:v>
                </c:pt>
                <c:pt idx="12">
                  <c:v>43975</c:v>
                </c:pt>
                <c:pt idx="13">
                  <c:v>43976</c:v>
                </c:pt>
                <c:pt idx="14">
                  <c:v>43977</c:v>
                </c:pt>
                <c:pt idx="15">
                  <c:v>43978</c:v>
                </c:pt>
                <c:pt idx="16">
                  <c:v>43979</c:v>
                </c:pt>
                <c:pt idx="17">
                  <c:v>43980</c:v>
                </c:pt>
                <c:pt idx="18">
                  <c:v>43981</c:v>
                </c:pt>
                <c:pt idx="19">
                  <c:v>43982</c:v>
                </c:pt>
                <c:pt idx="20">
                  <c:v>43983</c:v>
                </c:pt>
                <c:pt idx="21">
                  <c:v>43984</c:v>
                </c:pt>
                <c:pt idx="22">
                  <c:v>43985</c:v>
                </c:pt>
                <c:pt idx="23">
                  <c:v>43986</c:v>
                </c:pt>
                <c:pt idx="24">
                  <c:v>43987</c:v>
                </c:pt>
                <c:pt idx="25">
                  <c:v>43988</c:v>
                </c:pt>
                <c:pt idx="26">
                  <c:v>43989</c:v>
                </c:pt>
                <c:pt idx="27">
                  <c:v>43990</c:v>
                </c:pt>
                <c:pt idx="28">
                  <c:v>43991</c:v>
                </c:pt>
                <c:pt idx="29">
                  <c:v>43992</c:v>
                </c:pt>
                <c:pt idx="30">
                  <c:v>43993</c:v>
                </c:pt>
                <c:pt idx="31">
                  <c:v>43994</c:v>
                </c:pt>
                <c:pt idx="32">
                  <c:v>43995</c:v>
                </c:pt>
                <c:pt idx="33">
                  <c:v>43996</c:v>
                </c:pt>
                <c:pt idx="34">
                  <c:v>43997</c:v>
                </c:pt>
                <c:pt idx="35">
                  <c:v>43998</c:v>
                </c:pt>
                <c:pt idx="36">
                  <c:v>43999</c:v>
                </c:pt>
                <c:pt idx="37">
                  <c:v>44000</c:v>
                </c:pt>
                <c:pt idx="38">
                  <c:v>44001</c:v>
                </c:pt>
                <c:pt idx="39">
                  <c:v>44002</c:v>
                </c:pt>
                <c:pt idx="40">
                  <c:v>44003</c:v>
                </c:pt>
                <c:pt idx="41">
                  <c:v>44004</c:v>
                </c:pt>
                <c:pt idx="42">
                  <c:v>44005</c:v>
                </c:pt>
                <c:pt idx="43">
                  <c:v>44006</c:v>
                </c:pt>
                <c:pt idx="44">
                  <c:v>44007</c:v>
                </c:pt>
                <c:pt idx="45">
                  <c:v>44008</c:v>
                </c:pt>
                <c:pt idx="46">
                  <c:v>44009</c:v>
                </c:pt>
                <c:pt idx="47">
                  <c:v>44010</c:v>
                </c:pt>
                <c:pt idx="48">
                  <c:v>44011</c:v>
                </c:pt>
                <c:pt idx="49">
                  <c:v>44012</c:v>
                </c:pt>
                <c:pt idx="50">
                  <c:v>44013</c:v>
                </c:pt>
                <c:pt idx="51">
                  <c:v>44014</c:v>
                </c:pt>
                <c:pt idx="52">
                  <c:v>44015</c:v>
                </c:pt>
                <c:pt idx="53">
                  <c:v>44016</c:v>
                </c:pt>
                <c:pt idx="54">
                  <c:v>44017</c:v>
                </c:pt>
                <c:pt idx="55">
                  <c:v>44018</c:v>
                </c:pt>
                <c:pt idx="56">
                  <c:v>44019</c:v>
                </c:pt>
                <c:pt idx="57">
                  <c:v>44020</c:v>
                </c:pt>
                <c:pt idx="58">
                  <c:v>44021</c:v>
                </c:pt>
                <c:pt idx="59">
                  <c:v>44022</c:v>
                </c:pt>
                <c:pt idx="60">
                  <c:v>44023</c:v>
                </c:pt>
                <c:pt idx="61">
                  <c:v>44024</c:v>
                </c:pt>
                <c:pt idx="62">
                  <c:v>44025</c:v>
                </c:pt>
                <c:pt idx="63">
                  <c:v>44026</c:v>
                </c:pt>
                <c:pt idx="64">
                  <c:v>44027</c:v>
                </c:pt>
                <c:pt idx="65">
                  <c:v>44028</c:v>
                </c:pt>
                <c:pt idx="66">
                  <c:v>44029</c:v>
                </c:pt>
                <c:pt idx="67">
                  <c:v>44030</c:v>
                </c:pt>
                <c:pt idx="68">
                  <c:v>44031</c:v>
                </c:pt>
                <c:pt idx="69">
                  <c:v>44032</c:v>
                </c:pt>
                <c:pt idx="70">
                  <c:v>44033</c:v>
                </c:pt>
                <c:pt idx="71">
                  <c:v>44034</c:v>
                </c:pt>
                <c:pt idx="72">
                  <c:v>44035</c:v>
                </c:pt>
                <c:pt idx="73">
                  <c:v>44036</c:v>
                </c:pt>
                <c:pt idx="74">
                  <c:v>44037</c:v>
                </c:pt>
                <c:pt idx="75">
                  <c:v>44038</c:v>
                </c:pt>
                <c:pt idx="76">
                  <c:v>44039</c:v>
                </c:pt>
                <c:pt idx="77">
                  <c:v>44040</c:v>
                </c:pt>
                <c:pt idx="78">
                  <c:v>44041</c:v>
                </c:pt>
                <c:pt idx="79">
                  <c:v>44042</c:v>
                </c:pt>
                <c:pt idx="80">
                  <c:v>44043</c:v>
                </c:pt>
                <c:pt idx="81">
                  <c:v>44044</c:v>
                </c:pt>
                <c:pt idx="82">
                  <c:v>44045</c:v>
                </c:pt>
                <c:pt idx="83">
                  <c:v>44046</c:v>
                </c:pt>
                <c:pt idx="84">
                  <c:v>44047</c:v>
                </c:pt>
                <c:pt idx="85">
                  <c:v>44048</c:v>
                </c:pt>
                <c:pt idx="86">
                  <c:v>44049</c:v>
                </c:pt>
                <c:pt idx="87">
                  <c:v>44050</c:v>
                </c:pt>
                <c:pt idx="88">
                  <c:v>44051</c:v>
                </c:pt>
                <c:pt idx="89">
                  <c:v>44052</c:v>
                </c:pt>
                <c:pt idx="90">
                  <c:v>44053</c:v>
                </c:pt>
                <c:pt idx="91">
                  <c:v>44054</c:v>
                </c:pt>
                <c:pt idx="92">
                  <c:v>44055</c:v>
                </c:pt>
                <c:pt idx="93">
                  <c:v>44056</c:v>
                </c:pt>
                <c:pt idx="94">
                  <c:v>44057</c:v>
                </c:pt>
                <c:pt idx="95">
                  <c:v>44058</c:v>
                </c:pt>
                <c:pt idx="96">
                  <c:v>44059</c:v>
                </c:pt>
                <c:pt idx="97">
                  <c:v>44060</c:v>
                </c:pt>
                <c:pt idx="98">
                  <c:v>44061</c:v>
                </c:pt>
                <c:pt idx="99">
                  <c:v>44062</c:v>
                </c:pt>
                <c:pt idx="100">
                  <c:v>44063</c:v>
                </c:pt>
                <c:pt idx="101">
                  <c:v>44064</c:v>
                </c:pt>
                <c:pt idx="102">
                  <c:v>44065</c:v>
                </c:pt>
                <c:pt idx="103">
                  <c:v>44066</c:v>
                </c:pt>
                <c:pt idx="104">
                  <c:v>44067</c:v>
                </c:pt>
                <c:pt idx="105">
                  <c:v>44068</c:v>
                </c:pt>
                <c:pt idx="106">
                  <c:v>44069</c:v>
                </c:pt>
                <c:pt idx="107">
                  <c:v>44070</c:v>
                </c:pt>
                <c:pt idx="108">
                  <c:v>44071</c:v>
                </c:pt>
                <c:pt idx="109">
                  <c:v>44072</c:v>
                </c:pt>
                <c:pt idx="110">
                  <c:v>44073</c:v>
                </c:pt>
                <c:pt idx="111">
                  <c:v>44074</c:v>
                </c:pt>
                <c:pt idx="112">
                  <c:v>44075</c:v>
                </c:pt>
                <c:pt idx="113">
                  <c:v>44076</c:v>
                </c:pt>
                <c:pt idx="114">
                  <c:v>44077</c:v>
                </c:pt>
                <c:pt idx="115">
                  <c:v>44078</c:v>
                </c:pt>
                <c:pt idx="116">
                  <c:v>44079</c:v>
                </c:pt>
                <c:pt idx="117">
                  <c:v>44080</c:v>
                </c:pt>
                <c:pt idx="118">
                  <c:v>44081</c:v>
                </c:pt>
                <c:pt idx="119">
                  <c:v>44082</c:v>
                </c:pt>
                <c:pt idx="120">
                  <c:v>44083</c:v>
                </c:pt>
                <c:pt idx="121">
                  <c:v>44084</c:v>
                </c:pt>
                <c:pt idx="122">
                  <c:v>44085</c:v>
                </c:pt>
                <c:pt idx="123">
                  <c:v>44086</c:v>
                </c:pt>
                <c:pt idx="124">
                  <c:v>44087</c:v>
                </c:pt>
                <c:pt idx="125">
                  <c:v>44088</c:v>
                </c:pt>
                <c:pt idx="126">
                  <c:v>44089</c:v>
                </c:pt>
                <c:pt idx="127">
                  <c:v>44090</c:v>
                </c:pt>
                <c:pt idx="128">
                  <c:v>44091</c:v>
                </c:pt>
                <c:pt idx="129">
                  <c:v>44092</c:v>
                </c:pt>
                <c:pt idx="130">
                  <c:v>44093</c:v>
                </c:pt>
                <c:pt idx="131">
                  <c:v>44094</c:v>
                </c:pt>
                <c:pt idx="132">
                  <c:v>44095</c:v>
                </c:pt>
                <c:pt idx="133">
                  <c:v>44096</c:v>
                </c:pt>
                <c:pt idx="134">
                  <c:v>44097</c:v>
                </c:pt>
                <c:pt idx="135">
                  <c:v>44098</c:v>
                </c:pt>
                <c:pt idx="136">
                  <c:v>44099</c:v>
                </c:pt>
                <c:pt idx="137">
                  <c:v>44100</c:v>
                </c:pt>
                <c:pt idx="138">
                  <c:v>44101</c:v>
                </c:pt>
                <c:pt idx="139">
                  <c:v>44102</c:v>
                </c:pt>
                <c:pt idx="140">
                  <c:v>44103</c:v>
                </c:pt>
                <c:pt idx="141">
                  <c:v>44104</c:v>
                </c:pt>
                <c:pt idx="142">
                  <c:v>44105</c:v>
                </c:pt>
                <c:pt idx="143">
                  <c:v>44106</c:v>
                </c:pt>
                <c:pt idx="144">
                  <c:v>44107</c:v>
                </c:pt>
                <c:pt idx="145">
                  <c:v>44108</c:v>
                </c:pt>
                <c:pt idx="146">
                  <c:v>44109</c:v>
                </c:pt>
                <c:pt idx="147">
                  <c:v>44110</c:v>
                </c:pt>
                <c:pt idx="148">
                  <c:v>44111</c:v>
                </c:pt>
                <c:pt idx="149">
                  <c:v>44112</c:v>
                </c:pt>
                <c:pt idx="150">
                  <c:v>44113</c:v>
                </c:pt>
                <c:pt idx="151">
                  <c:v>44114</c:v>
                </c:pt>
                <c:pt idx="152">
                  <c:v>44115</c:v>
                </c:pt>
                <c:pt idx="153">
                  <c:v>44116</c:v>
                </c:pt>
                <c:pt idx="154">
                  <c:v>44117</c:v>
                </c:pt>
                <c:pt idx="155">
                  <c:v>44118</c:v>
                </c:pt>
                <c:pt idx="156">
                  <c:v>44119</c:v>
                </c:pt>
                <c:pt idx="157">
                  <c:v>44120</c:v>
                </c:pt>
                <c:pt idx="158">
                  <c:v>44121</c:v>
                </c:pt>
                <c:pt idx="159">
                  <c:v>44122</c:v>
                </c:pt>
                <c:pt idx="160">
                  <c:v>44123</c:v>
                </c:pt>
                <c:pt idx="161">
                  <c:v>44124</c:v>
                </c:pt>
                <c:pt idx="162">
                  <c:v>44125</c:v>
                </c:pt>
                <c:pt idx="163">
                  <c:v>44126</c:v>
                </c:pt>
                <c:pt idx="164">
                  <c:v>44127</c:v>
                </c:pt>
                <c:pt idx="165">
                  <c:v>44128</c:v>
                </c:pt>
                <c:pt idx="166">
                  <c:v>44129</c:v>
                </c:pt>
                <c:pt idx="167">
                  <c:v>44130</c:v>
                </c:pt>
                <c:pt idx="168">
                  <c:v>44131</c:v>
                </c:pt>
                <c:pt idx="169">
                  <c:v>44132</c:v>
                </c:pt>
                <c:pt idx="170">
                  <c:v>44133</c:v>
                </c:pt>
                <c:pt idx="171">
                  <c:v>44134</c:v>
                </c:pt>
                <c:pt idx="172">
                  <c:v>44135</c:v>
                </c:pt>
                <c:pt idx="173">
                  <c:v>44136</c:v>
                </c:pt>
                <c:pt idx="174">
                  <c:v>44137</c:v>
                </c:pt>
                <c:pt idx="175">
                  <c:v>44138</c:v>
                </c:pt>
                <c:pt idx="176">
                  <c:v>44139</c:v>
                </c:pt>
                <c:pt idx="177">
                  <c:v>44140</c:v>
                </c:pt>
                <c:pt idx="178">
                  <c:v>44141</c:v>
                </c:pt>
                <c:pt idx="179">
                  <c:v>44142</c:v>
                </c:pt>
                <c:pt idx="180">
                  <c:v>44143</c:v>
                </c:pt>
                <c:pt idx="181">
                  <c:v>44144</c:v>
                </c:pt>
                <c:pt idx="182">
                  <c:v>44145</c:v>
                </c:pt>
                <c:pt idx="183">
                  <c:v>44146</c:v>
                </c:pt>
                <c:pt idx="184">
                  <c:v>44147</c:v>
                </c:pt>
                <c:pt idx="185">
                  <c:v>44148</c:v>
                </c:pt>
                <c:pt idx="186">
                  <c:v>44149</c:v>
                </c:pt>
                <c:pt idx="187">
                  <c:v>44150</c:v>
                </c:pt>
                <c:pt idx="188">
                  <c:v>44151</c:v>
                </c:pt>
                <c:pt idx="189">
                  <c:v>44152</c:v>
                </c:pt>
                <c:pt idx="190">
                  <c:v>44153</c:v>
                </c:pt>
                <c:pt idx="191">
                  <c:v>44154</c:v>
                </c:pt>
                <c:pt idx="192">
                  <c:v>44155</c:v>
                </c:pt>
                <c:pt idx="193">
                  <c:v>44156</c:v>
                </c:pt>
                <c:pt idx="194">
                  <c:v>44157</c:v>
                </c:pt>
                <c:pt idx="195">
                  <c:v>44158</c:v>
                </c:pt>
                <c:pt idx="196">
                  <c:v>44159</c:v>
                </c:pt>
                <c:pt idx="197">
                  <c:v>44160</c:v>
                </c:pt>
                <c:pt idx="198">
                  <c:v>44161</c:v>
                </c:pt>
                <c:pt idx="199">
                  <c:v>44162</c:v>
                </c:pt>
                <c:pt idx="200">
                  <c:v>44163</c:v>
                </c:pt>
                <c:pt idx="201">
                  <c:v>44164</c:v>
                </c:pt>
                <c:pt idx="202">
                  <c:v>44165</c:v>
                </c:pt>
                <c:pt idx="203">
                  <c:v>44166</c:v>
                </c:pt>
                <c:pt idx="204">
                  <c:v>44167</c:v>
                </c:pt>
                <c:pt idx="205">
                  <c:v>44168</c:v>
                </c:pt>
                <c:pt idx="206">
                  <c:v>44169</c:v>
                </c:pt>
                <c:pt idx="207">
                  <c:v>44170</c:v>
                </c:pt>
                <c:pt idx="208">
                  <c:v>44171</c:v>
                </c:pt>
                <c:pt idx="209">
                  <c:v>44172</c:v>
                </c:pt>
              </c:numCache>
            </c:numRef>
          </c:cat>
          <c:val>
            <c:numRef>
              <c:f>'BL_7-Tage-Inzidenz'!$I$7:$HJ$7</c:f>
              <c:numCache>
                <c:formatCode>0.0</c:formatCode>
                <c:ptCount val="210"/>
                <c:pt idx="0">
                  <c:v>9.1613180398970044</c:v>
                </c:pt>
                <c:pt idx="1">
                  <c:v>9.130729331917383</c:v>
                </c:pt>
                <c:pt idx="2">
                  <c:v>8.526602349319834</c:v>
                </c:pt>
                <c:pt idx="3">
                  <c:v>7.8154148887936046</c:v>
                </c:pt>
                <c:pt idx="4">
                  <c:v>7.8154148887936046</c:v>
                </c:pt>
                <c:pt idx="5">
                  <c:v>7.6242354639209635</c:v>
                </c:pt>
                <c:pt idx="6">
                  <c:v>7.5095278089973778</c:v>
                </c:pt>
                <c:pt idx="7">
                  <c:v>7.0430500123081314</c:v>
                </c:pt>
                <c:pt idx="8">
                  <c:v>6.2936266668073753</c:v>
                </c:pt>
                <c:pt idx="9">
                  <c:v>6.1024472419347324</c:v>
                </c:pt>
                <c:pt idx="10">
                  <c:v>5.2918464804747307</c:v>
                </c:pt>
                <c:pt idx="11">
                  <c:v>5.1541972945664281</c:v>
                </c:pt>
                <c:pt idx="12">
                  <c:v>4.9706650466886915</c:v>
                </c:pt>
                <c:pt idx="13">
                  <c:v>5.4447900203728441</c:v>
                </c:pt>
                <c:pt idx="14">
                  <c:v>5.6436166222403914</c:v>
                </c:pt>
                <c:pt idx="15">
                  <c:v>4.8253686837854843</c:v>
                </c:pt>
                <c:pt idx="16">
                  <c:v>5.3147880114594477</c:v>
                </c:pt>
                <c:pt idx="17">
                  <c:v>5.4065541353983155</c:v>
                </c:pt>
                <c:pt idx="18">
                  <c:v>4.8559573917651067</c:v>
                </c:pt>
                <c:pt idx="19">
                  <c:v>4.7488969138364272</c:v>
                </c:pt>
                <c:pt idx="20">
                  <c:v>4.6341892589128415</c:v>
                </c:pt>
                <c:pt idx="21">
                  <c:v>4.1524171082337844</c:v>
                </c:pt>
                <c:pt idx="22">
                  <c:v>3.3800522317483104</c:v>
                </c:pt>
                <c:pt idx="23">
                  <c:v>2.9518103200335926</c:v>
                </c:pt>
                <c:pt idx="24">
                  <c:v>2.8218083111201957</c:v>
                </c:pt>
                <c:pt idx="25">
                  <c:v>2.7682780721558564</c:v>
                </c:pt>
                <c:pt idx="26">
                  <c:v>2.2712115674869868</c:v>
                </c:pt>
                <c:pt idx="27">
                  <c:v>2.1717982665532132</c:v>
                </c:pt>
                <c:pt idx="28">
                  <c:v>2.3323889834462324</c:v>
                </c:pt>
                <c:pt idx="29">
                  <c:v>2.4623909923596292</c:v>
                </c:pt>
                <c:pt idx="30">
                  <c:v>2.5694514702883087</c:v>
                </c:pt>
                <c:pt idx="31">
                  <c:v>2.2100341515277413</c:v>
                </c:pt>
                <c:pt idx="32">
                  <c:v>2.0876793196092507</c:v>
                </c:pt>
                <c:pt idx="33">
                  <c:v>2.0647377886245337</c:v>
                </c:pt>
                <c:pt idx="34">
                  <c:v>1.9041470717315143</c:v>
                </c:pt>
                <c:pt idx="35">
                  <c:v>1.9347357797111369</c:v>
                </c:pt>
                <c:pt idx="36">
                  <c:v>1.7970865938028346</c:v>
                </c:pt>
                <c:pt idx="37">
                  <c:v>1.5370825759760416</c:v>
                </c:pt>
                <c:pt idx="38">
                  <c:v>1.644143053904721</c:v>
                </c:pt>
                <c:pt idx="39">
                  <c:v>1.6594374078945324</c:v>
                </c:pt>
                <c:pt idx="40">
                  <c:v>1.7435563548384951</c:v>
                </c:pt>
                <c:pt idx="41">
                  <c:v>1.7817922398130233</c:v>
                </c:pt>
                <c:pt idx="42">
                  <c:v>1.8812055407467974</c:v>
                </c:pt>
                <c:pt idx="43">
                  <c:v>1.9194414257213255</c:v>
                </c:pt>
                <c:pt idx="44">
                  <c:v>1.9117942487264201</c:v>
                </c:pt>
                <c:pt idx="45">
                  <c:v>2.0800321426143449</c:v>
                </c:pt>
                <c:pt idx="46">
                  <c:v>2.2559172134971757</c:v>
                </c:pt>
                <c:pt idx="47">
                  <c:v>2.2635643904920815</c:v>
                </c:pt>
                <c:pt idx="48">
                  <c:v>2.4318022843800065</c:v>
                </c:pt>
                <c:pt idx="49">
                  <c:v>2.5694514702883087</c:v>
                </c:pt>
                <c:pt idx="50">
                  <c:v>2.8523970190998185</c:v>
                </c:pt>
                <c:pt idx="51">
                  <c:v>2.9365159660437814</c:v>
                </c:pt>
                <c:pt idx="52">
                  <c:v>2.9823990280132153</c:v>
                </c:pt>
                <c:pt idx="53">
                  <c:v>2.8523970190998185</c:v>
                </c:pt>
                <c:pt idx="54">
                  <c:v>2.6000401782679314</c:v>
                </c:pt>
                <c:pt idx="55">
                  <c:v>2.9594574970284979</c:v>
                </c:pt>
                <c:pt idx="56">
                  <c:v>3.2806389308145372</c:v>
                </c:pt>
                <c:pt idx="57">
                  <c:v>3.4565240016973675</c:v>
                </c:pt>
                <c:pt idx="58">
                  <c:v>3.5100542406617072</c:v>
                </c:pt>
                <c:pt idx="59">
                  <c:v>3.4641711786922733</c:v>
                </c:pt>
                <c:pt idx="60">
                  <c:v>3.5865260106107644</c:v>
                </c:pt>
                <c:pt idx="61">
                  <c:v>3.1888728068756689</c:v>
                </c:pt>
                <c:pt idx="62">
                  <c:v>3.502407063666801</c:v>
                </c:pt>
                <c:pt idx="63">
                  <c:v>3.4718183556871787</c:v>
                </c:pt>
                <c:pt idx="64">
                  <c:v>3.3418163467737823</c:v>
                </c:pt>
                <c:pt idx="65">
                  <c:v>3.6553506035649148</c:v>
                </c:pt>
                <c:pt idx="66">
                  <c:v>3.6782921345496322</c:v>
                </c:pt>
                <c:pt idx="67">
                  <c:v>3.5253485946515188</c:v>
                </c:pt>
                <c:pt idx="68">
                  <c:v>3.1276953909164233</c:v>
                </c:pt>
                <c:pt idx="69">
                  <c:v>3.4871127096769903</c:v>
                </c:pt>
                <c:pt idx="70">
                  <c:v>3.7777054354834059</c:v>
                </c:pt>
                <c:pt idx="71">
                  <c:v>3.7318223735139719</c:v>
                </c:pt>
                <c:pt idx="72">
                  <c:v>3.6400562495751037</c:v>
                </c:pt>
                <c:pt idx="73">
                  <c:v>3.3800522317483104</c:v>
                </c:pt>
                <c:pt idx="74">
                  <c:v>3.7777054354834059</c:v>
                </c:pt>
                <c:pt idx="75">
                  <c:v>3.5635844796260465</c:v>
                </c:pt>
                <c:pt idx="76">
                  <c:v>4.9018404537345415</c:v>
                </c:pt>
                <c:pt idx="77">
                  <c:v>5.0165481086581263</c:v>
                </c:pt>
                <c:pt idx="78">
                  <c:v>5.1694916485562397</c:v>
                </c:pt>
                <c:pt idx="79">
                  <c:v>5.4065541353983155</c:v>
                </c:pt>
                <c:pt idx="80">
                  <c:v>5.4600843743626557</c:v>
                </c:pt>
                <c:pt idx="81">
                  <c:v>5.6206750912556744</c:v>
                </c:pt>
                <c:pt idx="82">
                  <c:v>4.5424231349739737</c:v>
                </c:pt>
                <c:pt idx="83">
                  <c:v>4.4812457190147281</c:v>
                </c:pt>
                <c:pt idx="84">
                  <c:v>4.8483102147702013</c:v>
                </c:pt>
                <c:pt idx="85">
                  <c:v>4.8253686837854843</c:v>
                </c:pt>
                <c:pt idx="86">
                  <c:v>5.5212617903219012</c:v>
                </c:pt>
                <c:pt idx="87">
                  <c:v>5.7353827461792601</c:v>
                </c:pt>
                <c:pt idx="88">
                  <c:v>5.322435188454353</c:v>
                </c:pt>
                <c:pt idx="89">
                  <c:v>4.8330158607803897</c:v>
                </c:pt>
                <c:pt idx="90">
                  <c:v>4.6418364359077477</c:v>
                </c:pt>
                <c:pt idx="91">
                  <c:v>4.4200683030554826</c:v>
                </c:pt>
                <c:pt idx="92">
                  <c:v>4.9400763387090691</c:v>
                </c:pt>
                <c:pt idx="93">
                  <c:v>5.995386764006053</c:v>
                </c:pt>
                <c:pt idx="94">
                  <c:v>6.5842193926137913</c:v>
                </c:pt>
                <c:pt idx="95">
                  <c:v>7.540116516977001</c:v>
                </c:pt>
                <c:pt idx="96">
                  <c:v>7.4942334550075662</c:v>
                </c:pt>
                <c:pt idx="97">
                  <c:v>8.0142414906611528</c:v>
                </c:pt>
                <c:pt idx="98">
                  <c:v>8.985432969014175</c:v>
                </c:pt>
                <c:pt idx="99">
                  <c:v>10.751930854837386</c:v>
                </c:pt>
                <c:pt idx="100">
                  <c:v>12.19724730687456</c:v>
                </c:pt>
                <c:pt idx="101">
                  <c:v>12.81666864346192</c:v>
                </c:pt>
                <c:pt idx="102">
                  <c:v>14.254337918504186</c:v>
                </c:pt>
                <c:pt idx="103">
                  <c:v>13.894920599743621</c:v>
                </c:pt>
                <c:pt idx="104">
                  <c:v>14.170218971560226</c:v>
                </c:pt>
                <c:pt idx="105">
                  <c:v>14.032569785651921</c:v>
                </c:pt>
                <c:pt idx="106">
                  <c:v>14.384339927417583</c:v>
                </c:pt>
                <c:pt idx="107">
                  <c:v>14.629049591254565</c:v>
                </c:pt>
                <c:pt idx="108">
                  <c:v>15.041997148979473</c:v>
                </c:pt>
                <c:pt idx="109">
                  <c:v>15.187293511882681</c:v>
                </c:pt>
                <c:pt idx="110">
                  <c:v>14.445517343376832</c:v>
                </c:pt>
                <c:pt idx="111">
                  <c:v>14.766698777162867</c:v>
                </c:pt>
                <c:pt idx="112">
                  <c:v>14.063158493631546</c:v>
                </c:pt>
                <c:pt idx="113">
                  <c:v>13.887273422748715</c:v>
                </c:pt>
                <c:pt idx="114">
                  <c:v>12.434309793716636</c:v>
                </c:pt>
                <c:pt idx="115">
                  <c:v>11.661944917231162</c:v>
                </c:pt>
                <c:pt idx="116">
                  <c:v>12.029009412986635</c:v>
                </c:pt>
                <c:pt idx="117">
                  <c:v>13.145497254242866</c:v>
                </c:pt>
                <c:pt idx="118">
                  <c:v>14.460811697366641</c:v>
                </c:pt>
                <c:pt idx="119">
                  <c:v>16.250251114174571</c:v>
                </c:pt>
                <c:pt idx="120">
                  <c:v>16.166132167230607</c:v>
                </c:pt>
                <c:pt idx="121">
                  <c:v>18.322636079794009</c:v>
                </c:pt>
                <c:pt idx="122">
                  <c:v>18.337930433783821</c:v>
                </c:pt>
                <c:pt idx="123">
                  <c:v>18.467932442697219</c:v>
                </c:pt>
                <c:pt idx="124">
                  <c:v>17.244384123512308</c:v>
                </c:pt>
                <c:pt idx="125">
                  <c:v>17.802628044140423</c:v>
                </c:pt>
                <c:pt idx="126">
                  <c:v>17.772039336160802</c:v>
                </c:pt>
                <c:pt idx="127">
                  <c:v>17.397327663410422</c:v>
                </c:pt>
                <c:pt idx="128">
                  <c:v>19.630303345922883</c:v>
                </c:pt>
                <c:pt idx="129">
                  <c:v>18.804408230473065</c:v>
                </c:pt>
                <c:pt idx="130">
                  <c:v>19.676186407892317</c:v>
                </c:pt>
                <c:pt idx="131">
                  <c:v>19.500301337009486</c:v>
                </c:pt>
                <c:pt idx="132">
                  <c:v>20.104428319607031</c:v>
                </c:pt>
                <c:pt idx="133">
                  <c:v>20.157958558571373</c:v>
                </c:pt>
                <c:pt idx="134">
                  <c:v>19.117942487264202</c:v>
                </c:pt>
                <c:pt idx="135">
                  <c:v>18.636170336585142</c:v>
                </c:pt>
                <c:pt idx="136">
                  <c:v>17.542624026313629</c:v>
                </c:pt>
                <c:pt idx="137">
                  <c:v>17.259678477502121</c:v>
                </c:pt>
                <c:pt idx="138">
                  <c:v>16.777906326823061</c:v>
                </c:pt>
                <c:pt idx="139">
                  <c:v>16.288486999149097</c:v>
                </c:pt>
                <c:pt idx="140">
                  <c:v>16.426136185057402</c:v>
                </c:pt>
                <c:pt idx="141">
                  <c:v>15.485533414684001</c:v>
                </c:pt>
                <c:pt idx="142">
                  <c:v>15.959658388368155</c:v>
                </c:pt>
                <c:pt idx="143">
                  <c:v>15.760831786500606</c:v>
                </c:pt>
                <c:pt idx="144">
                  <c:v>15.623182600592303</c:v>
                </c:pt>
                <c:pt idx="145">
                  <c:v>16.120249105261173</c:v>
                </c:pt>
                <c:pt idx="146">
                  <c:v>16.288486999149097</c:v>
                </c:pt>
                <c:pt idx="147">
                  <c:v>16.028482981322306</c:v>
                </c:pt>
                <c:pt idx="148">
                  <c:v>16.296134176144005</c:v>
                </c:pt>
                <c:pt idx="149">
                  <c:v>18.072743095728317</c:v>
                </c:pt>
                <c:pt idx="150">
                  <c:v>20.952800806599022</c:v>
                </c:pt>
                <c:pt idx="151">
                  <c:v>23.116653689898701</c:v>
                </c:pt>
                <c:pt idx="152">
                  <c:v>24.122388128615452</c:v>
                </c:pt>
                <c:pt idx="153">
                  <c:v>25.585274584930733</c:v>
                </c:pt>
                <c:pt idx="154">
                  <c:v>27.398644254738208</c:v>
                </c:pt>
                <c:pt idx="155">
                  <c:v>28.770100307533781</c:v>
                </c:pt>
                <c:pt idx="156">
                  <c:v>31.947306829843523</c:v>
                </c:pt>
                <c:pt idx="157">
                  <c:v>35.406423763005684</c:v>
                </c:pt>
                <c:pt idx="158">
                  <c:v>39.094116704967114</c:v>
                </c:pt>
                <c:pt idx="159">
                  <c:v>43.795163285938607</c:v>
                </c:pt>
                <c:pt idx="160">
                  <c:v>47.391425824380327</c:v>
                </c:pt>
                <c:pt idx="161">
                  <c:v>50.934353960768895</c:v>
                </c:pt>
                <c:pt idx="162">
                  <c:v>54.957291715635904</c:v>
                </c:pt>
                <c:pt idx="163">
                  <c:v>61.342181561428625</c:v>
                </c:pt>
                <c:pt idx="164">
                  <c:v>66.690860167331351</c:v>
                </c:pt>
                <c:pt idx="165">
                  <c:v>74.416729264746408</c:v>
                </c:pt>
                <c:pt idx="166">
                  <c:v>79.590166263903029</c:v>
                </c:pt>
                <c:pt idx="167">
                  <c:v>87.216985757505086</c:v>
                </c:pt>
                <c:pt idx="168">
                  <c:v>92.161846747862455</c:v>
                </c:pt>
                <c:pt idx="169">
                  <c:v>104.82495763534158</c:v>
                </c:pt>
                <c:pt idx="170">
                  <c:v>107.75834974826543</c:v>
                </c:pt>
                <c:pt idx="171">
                  <c:v>114.07466679141838</c:v>
                </c:pt>
                <c:pt idx="172">
                  <c:v>118.50142216183076</c:v>
                </c:pt>
                <c:pt idx="173">
                  <c:v>123.24056474426878</c:v>
                </c:pt>
                <c:pt idx="174">
                  <c:v>130.09022580795332</c:v>
                </c:pt>
                <c:pt idx="175">
                  <c:v>135.31699720916313</c:v>
                </c:pt>
                <c:pt idx="176">
                  <c:v>141.73236385612907</c:v>
                </c:pt>
                <c:pt idx="177">
                  <c:v>145.66387120747638</c:v>
                </c:pt>
                <c:pt idx="178">
                  <c:v>151.2487450224717</c:v>
                </c:pt>
                <c:pt idx="179">
                  <c:v>160.35368937297562</c:v>
                </c:pt>
                <c:pt idx="180">
                  <c:v>163.35565428853926</c:v>
                </c:pt>
                <c:pt idx="181">
                  <c:v>171.59200980560601</c:v>
                </c:pt>
                <c:pt idx="182">
                  <c:v>171.73677461117887</c:v>
                </c:pt>
                <c:pt idx="183">
                  <c:v>170.7081825715822</c:v>
                </c:pt>
                <c:pt idx="184">
                  <c:v>178.93691888835562</c:v>
                </c:pt>
                <c:pt idx="185">
                  <c:v>180.68171575552333</c:v>
                </c:pt>
                <c:pt idx="186">
                  <c:v>178.78453488248945</c:v>
                </c:pt>
                <c:pt idx="187">
                  <c:v>180.04932213117871</c:v>
                </c:pt>
                <c:pt idx="188">
                  <c:v>181.99221820597245</c:v>
                </c:pt>
                <c:pt idx="189">
                  <c:v>173.29109147101386</c:v>
                </c:pt>
                <c:pt idx="190">
                  <c:v>171.00533138302126</c:v>
                </c:pt>
                <c:pt idx="191">
                  <c:v>167.11192003314048</c:v>
                </c:pt>
                <c:pt idx="192">
                  <c:v>168.38432648212302</c:v>
                </c:pt>
                <c:pt idx="193">
                  <c:v>169.78625933609183</c:v>
                </c:pt>
                <c:pt idx="194">
                  <c:v>171.65296340795248</c:v>
                </c:pt>
                <c:pt idx="195">
                  <c:v>176.33877158833735</c:v>
                </c:pt>
                <c:pt idx="196">
                  <c:v>178.03023405345189</c:v>
                </c:pt>
                <c:pt idx="197">
                  <c:v>173.46633307775994</c:v>
                </c:pt>
                <c:pt idx="198">
                  <c:v>172.9939426595748</c:v>
                </c:pt>
                <c:pt idx="199">
                  <c:v>171.51581780267293</c:v>
                </c:pt>
                <c:pt idx="200">
                  <c:v>170.74627857304876</c:v>
                </c:pt>
                <c:pt idx="201">
                  <c:v>174.24349150767745</c:v>
                </c:pt>
                <c:pt idx="202">
                  <c:v>175.11208034111465</c:v>
                </c:pt>
                <c:pt idx="203">
                  <c:v>171.43962579973984</c:v>
                </c:pt>
                <c:pt idx="204">
                  <c:v>170.06816974694425</c:v>
                </c:pt>
                <c:pt idx="205">
                  <c:v>172.26249943141718</c:v>
                </c:pt>
                <c:pt idx="206">
                  <c:v>170.99771218272792</c:v>
                </c:pt>
                <c:pt idx="207">
                  <c:v>172.00344662144468</c:v>
                </c:pt>
                <c:pt idx="208">
                  <c:v>175.04350753847487</c:v>
                </c:pt>
                <c:pt idx="209">
                  <c:v>176.33877158833735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6A2-4C25-9481-DFA4466D1996}"/>
            </c:ext>
          </c:extLst>
        </c:ser>
        <c:ser>
          <c:idx val="4"/>
          <c:order val="4"/>
          <c:tx>
            <c:strRef>
              <c:f>'BL_7-Tage-Inzidenz'!$A$8</c:f>
              <c:strCache>
                <c:ptCount val="1"/>
                <c:pt idx="0">
                  <c:v>Baden-Württemberg</c:v>
                </c:pt>
              </c:strCache>
            </c:strRef>
          </c:tx>
          <c:spPr>
            <a:ln w="15875">
              <a:solidFill>
                <a:srgbClr val="C470F8"/>
              </a:solidFill>
            </a:ln>
          </c:spPr>
          <c:marker>
            <c:symbol val="none"/>
          </c:marker>
          <c:cat>
            <c:numRef>
              <c:f>'BL_7-Tage-Inzidenz'!$I$3:$HJ$3</c:f>
              <c:numCache>
                <c:formatCode>m/d/yyyy</c:formatCode>
                <c:ptCount val="210"/>
                <c:pt idx="0">
                  <c:v>43963</c:v>
                </c:pt>
                <c:pt idx="1">
                  <c:v>43964</c:v>
                </c:pt>
                <c:pt idx="2">
                  <c:v>43965</c:v>
                </c:pt>
                <c:pt idx="3">
                  <c:v>43966</c:v>
                </c:pt>
                <c:pt idx="4">
                  <c:v>43967</c:v>
                </c:pt>
                <c:pt idx="5">
                  <c:v>43968</c:v>
                </c:pt>
                <c:pt idx="6">
                  <c:v>43969</c:v>
                </c:pt>
                <c:pt idx="7">
                  <c:v>43970</c:v>
                </c:pt>
                <c:pt idx="8">
                  <c:v>43971</c:v>
                </c:pt>
                <c:pt idx="9">
                  <c:v>43972</c:v>
                </c:pt>
                <c:pt idx="10">
                  <c:v>43973</c:v>
                </c:pt>
                <c:pt idx="11">
                  <c:v>43974</c:v>
                </c:pt>
                <c:pt idx="12">
                  <c:v>43975</c:v>
                </c:pt>
                <c:pt idx="13">
                  <c:v>43976</c:v>
                </c:pt>
                <c:pt idx="14">
                  <c:v>43977</c:v>
                </c:pt>
                <c:pt idx="15">
                  <c:v>43978</c:v>
                </c:pt>
                <c:pt idx="16">
                  <c:v>43979</c:v>
                </c:pt>
                <c:pt idx="17">
                  <c:v>43980</c:v>
                </c:pt>
                <c:pt idx="18">
                  <c:v>43981</c:v>
                </c:pt>
                <c:pt idx="19">
                  <c:v>43982</c:v>
                </c:pt>
                <c:pt idx="20">
                  <c:v>43983</c:v>
                </c:pt>
                <c:pt idx="21">
                  <c:v>43984</c:v>
                </c:pt>
                <c:pt idx="22">
                  <c:v>43985</c:v>
                </c:pt>
                <c:pt idx="23">
                  <c:v>43986</c:v>
                </c:pt>
                <c:pt idx="24">
                  <c:v>43987</c:v>
                </c:pt>
                <c:pt idx="25">
                  <c:v>43988</c:v>
                </c:pt>
                <c:pt idx="26">
                  <c:v>43989</c:v>
                </c:pt>
                <c:pt idx="27">
                  <c:v>43990</c:v>
                </c:pt>
                <c:pt idx="28">
                  <c:v>43991</c:v>
                </c:pt>
                <c:pt idx="29">
                  <c:v>43992</c:v>
                </c:pt>
                <c:pt idx="30">
                  <c:v>43993</c:v>
                </c:pt>
                <c:pt idx="31">
                  <c:v>43994</c:v>
                </c:pt>
                <c:pt idx="32">
                  <c:v>43995</c:v>
                </c:pt>
                <c:pt idx="33">
                  <c:v>43996</c:v>
                </c:pt>
                <c:pt idx="34">
                  <c:v>43997</c:v>
                </c:pt>
                <c:pt idx="35">
                  <c:v>43998</c:v>
                </c:pt>
                <c:pt idx="36">
                  <c:v>43999</c:v>
                </c:pt>
                <c:pt idx="37">
                  <c:v>44000</c:v>
                </c:pt>
                <c:pt idx="38">
                  <c:v>44001</c:v>
                </c:pt>
                <c:pt idx="39">
                  <c:v>44002</c:v>
                </c:pt>
                <c:pt idx="40">
                  <c:v>44003</c:v>
                </c:pt>
                <c:pt idx="41">
                  <c:v>44004</c:v>
                </c:pt>
                <c:pt idx="42">
                  <c:v>44005</c:v>
                </c:pt>
                <c:pt idx="43">
                  <c:v>44006</c:v>
                </c:pt>
                <c:pt idx="44">
                  <c:v>44007</c:v>
                </c:pt>
                <c:pt idx="45">
                  <c:v>44008</c:v>
                </c:pt>
                <c:pt idx="46">
                  <c:v>44009</c:v>
                </c:pt>
                <c:pt idx="47">
                  <c:v>44010</c:v>
                </c:pt>
                <c:pt idx="48">
                  <c:v>44011</c:v>
                </c:pt>
                <c:pt idx="49">
                  <c:v>44012</c:v>
                </c:pt>
                <c:pt idx="50">
                  <c:v>44013</c:v>
                </c:pt>
                <c:pt idx="51">
                  <c:v>44014</c:v>
                </c:pt>
                <c:pt idx="52">
                  <c:v>44015</c:v>
                </c:pt>
                <c:pt idx="53">
                  <c:v>44016</c:v>
                </c:pt>
                <c:pt idx="54">
                  <c:v>44017</c:v>
                </c:pt>
                <c:pt idx="55">
                  <c:v>44018</c:v>
                </c:pt>
                <c:pt idx="56">
                  <c:v>44019</c:v>
                </c:pt>
                <c:pt idx="57">
                  <c:v>44020</c:v>
                </c:pt>
                <c:pt idx="58">
                  <c:v>44021</c:v>
                </c:pt>
                <c:pt idx="59">
                  <c:v>44022</c:v>
                </c:pt>
                <c:pt idx="60">
                  <c:v>44023</c:v>
                </c:pt>
                <c:pt idx="61">
                  <c:v>44024</c:v>
                </c:pt>
                <c:pt idx="62">
                  <c:v>44025</c:v>
                </c:pt>
                <c:pt idx="63">
                  <c:v>44026</c:v>
                </c:pt>
                <c:pt idx="64">
                  <c:v>44027</c:v>
                </c:pt>
                <c:pt idx="65">
                  <c:v>44028</c:v>
                </c:pt>
                <c:pt idx="66">
                  <c:v>44029</c:v>
                </c:pt>
                <c:pt idx="67">
                  <c:v>44030</c:v>
                </c:pt>
                <c:pt idx="68">
                  <c:v>44031</c:v>
                </c:pt>
                <c:pt idx="69">
                  <c:v>44032</c:v>
                </c:pt>
                <c:pt idx="70">
                  <c:v>44033</c:v>
                </c:pt>
                <c:pt idx="71">
                  <c:v>44034</c:v>
                </c:pt>
                <c:pt idx="72">
                  <c:v>44035</c:v>
                </c:pt>
                <c:pt idx="73">
                  <c:v>44036</c:v>
                </c:pt>
                <c:pt idx="74">
                  <c:v>44037</c:v>
                </c:pt>
                <c:pt idx="75">
                  <c:v>44038</c:v>
                </c:pt>
                <c:pt idx="76">
                  <c:v>44039</c:v>
                </c:pt>
                <c:pt idx="77">
                  <c:v>44040</c:v>
                </c:pt>
                <c:pt idx="78">
                  <c:v>44041</c:v>
                </c:pt>
                <c:pt idx="79">
                  <c:v>44042</c:v>
                </c:pt>
                <c:pt idx="80">
                  <c:v>44043</c:v>
                </c:pt>
                <c:pt idx="81">
                  <c:v>44044</c:v>
                </c:pt>
                <c:pt idx="82">
                  <c:v>44045</c:v>
                </c:pt>
                <c:pt idx="83">
                  <c:v>44046</c:v>
                </c:pt>
                <c:pt idx="84">
                  <c:v>44047</c:v>
                </c:pt>
                <c:pt idx="85">
                  <c:v>44048</c:v>
                </c:pt>
                <c:pt idx="86">
                  <c:v>44049</c:v>
                </c:pt>
                <c:pt idx="87">
                  <c:v>44050</c:v>
                </c:pt>
                <c:pt idx="88">
                  <c:v>44051</c:v>
                </c:pt>
                <c:pt idx="89">
                  <c:v>44052</c:v>
                </c:pt>
                <c:pt idx="90">
                  <c:v>44053</c:v>
                </c:pt>
                <c:pt idx="91">
                  <c:v>44054</c:v>
                </c:pt>
                <c:pt idx="92">
                  <c:v>44055</c:v>
                </c:pt>
                <c:pt idx="93">
                  <c:v>44056</c:v>
                </c:pt>
                <c:pt idx="94">
                  <c:v>44057</c:v>
                </c:pt>
                <c:pt idx="95">
                  <c:v>44058</c:v>
                </c:pt>
                <c:pt idx="96">
                  <c:v>44059</c:v>
                </c:pt>
                <c:pt idx="97">
                  <c:v>44060</c:v>
                </c:pt>
                <c:pt idx="98">
                  <c:v>44061</c:v>
                </c:pt>
                <c:pt idx="99">
                  <c:v>44062</c:v>
                </c:pt>
                <c:pt idx="100">
                  <c:v>44063</c:v>
                </c:pt>
                <c:pt idx="101">
                  <c:v>44064</c:v>
                </c:pt>
                <c:pt idx="102">
                  <c:v>44065</c:v>
                </c:pt>
                <c:pt idx="103">
                  <c:v>44066</c:v>
                </c:pt>
                <c:pt idx="104">
                  <c:v>44067</c:v>
                </c:pt>
                <c:pt idx="105">
                  <c:v>44068</c:v>
                </c:pt>
                <c:pt idx="106">
                  <c:v>44069</c:v>
                </c:pt>
                <c:pt idx="107">
                  <c:v>44070</c:v>
                </c:pt>
                <c:pt idx="108">
                  <c:v>44071</c:v>
                </c:pt>
                <c:pt idx="109">
                  <c:v>44072</c:v>
                </c:pt>
                <c:pt idx="110">
                  <c:v>44073</c:v>
                </c:pt>
                <c:pt idx="111">
                  <c:v>44074</c:v>
                </c:pt>
                <c:pt idx="112">
                  <c:v>44075</c:v>
                </c:pt>
                <c:pt idx="113">
                  <c:v>44076</c:v>
                </c:pt>
                <c:pt idx="114">
                  <c:v>44077</c:v>
                </c:pt>
                <c:pt idx="115">
                  <c:v>44078</c:v>
                </c:pt>
                <c:pt idx="116">
                  <c:v>44079</c:v>
                </c:pt>
                <c:pt idx="117">
                  <c:v>44080</c:v>
                </c:pt>
                <c:pt idx="118">
                  <c:v>44081</c:v>
                </c:pt>
                <c:pt idx="119">
                  <c:v>44082</c:v>
                </c:pt>
                <c:pt idx="120">
                  <c:v>44083</c:v>
                </c:pt>
                <c:pt idx="121">
                  <c:v>44084</c:v>
                </c:pt>
                <c:pt idx="122">
                  <c:v>44085</c:v>
                </c:pt>
                <c:pt idx="123">
                  <c:v>44086</c:v>
                </c:pt>
                <c:pt idx="124">
                  <c:v>44087</c:v>
                </c:pt>
                <c:pt idx="125">
                  <c:v>44088</c:v>
                </c:pt>
                <c:pt idx="126">
                  <c:v>44089</c:v>
                </c:pt>
                <c:pt idx="127">
                  <c:v>44090</c:v>
                </c:pt>
                <c:pt idx="128">
                  <c:v>44091</c:v>
                </c:pt>
                <c:pt idx="129">
                  <c:v>44092</c:v>
                </c:pt>
                <c:pt idx="130">
                  <c:v>44093</c:v>
                </c:pt>
                <c:pt idx="131">
                  <c:v>44094</c:v>
                </c:pt>
                <c:pt idx="132">
                  <c:v>44095</c:v>
                </c:pt>
                <c:pt idx="133">
                  <c:v>44096</c:v>
                </c:pt>
                <c:pt idx="134">
                  <c:v>44097</c:v>
                </c:pt>
                <c:pt idx="135">
                  <c:v>44098</c:v>
                </c:pt>
                <c:pt idx="136">
                  <c:v>44099</c:v>
                </c:pt>
                <c:pt idx="137">
                  <c:v>44100</c:v>
                </c:pt>
                <c:pt idx="138">
                  <c:v>44101</c:v>
                </c:pt>
                <c:pt idx="139">
                  <c:v>44102</c:v>
                </c:pt>
                <c:pt idx="140">
                  <c:v>44103</c:v>
                </c:pt>
                <c:pt idx="141">
                  <c:v>44104</c:v>
                </c:pt>
                <c:pt idx="142">
                  <c:v>44105</c:v>
                </c:pt>
                <c:pt idx="143">
                  <c:v>44106</c:v>
                </c:pt>
                <c:pt idx="144">
                  <c:v>44107</c:v>
                </c:pt>
                <c:pt idx="145">
                  <c:v>44108</c:v>
                </c:pt>
                <c:pt idx="146">
                  <c:v>44109</c:v>
                </c:pt>
                <c:pt idx="147">
                  <c:v>44110</c:v>
                </c:pt>
                <c:pt idx="148">
                  <c:v>44111</c:v>
                </c:pt>
                <c:pt idx="149">
                  <c:v>44112</c:v>
                </c:pt>
                <c:pt idx="150">
                  <c:v>44113</c:v>
                </c:pt>
                <c:pt idx="151">
                  <c:v>44114</c:v>
                </c:pt>
                <c:pt idx="152">
                  <c:v>44115</c:v>
                </c:pt>
                <c:pt idx="153">
                  <c:v>44116</c:v>
                </c:pt>
                <c:pt idx="154">
                  <c:v>44117</c:v>
                </c:pt>
                <c:pt idx="155">
                  <c:v>44118</c:v>
                </c:pt>
                <c:pt idx="156">
                  <c:v>44119</c:v>
                </c:pt>
                <c:pt idx="157">
                  <c:v>44120</c:v>
                </c:pt>
                <c:pt idx="158">
                  <c:v>44121</c:v>
                </c:pt>
                <c:pt idx="159">
                  <c:v>44122</c:v>
                </c:pt>
                <c:pt idx="160">
                  <c:v>44123</c:v>
                </c:pt>
                <c:pt idx="161">
                  <c:v>44124</c:v>
                </c:pt>
                <c:pt idx="162">
                  <c:v>44125</c:v>
                </c:pt>
                <c:pt idx="163">
                  <c:v>44126</c:v>
                </c:pt>
                <c:pt idx="164">
                  <c:v>44127</c:v>
                </c:pt>
                <c:pt idx="165">
                  <c:v>44128</c:v>
                </c:pt>
                <c:pt idx="166">
                  <c:v>44129</c:v>
                </c:pt>
                <c:pt idx="167">
                  <c:v>44130</c:v>
                </c:pt>
                <c:pt idx="168">
                  <c:v>44131</c:v>
                </c:pt>
                <c:pt idx="169">
                  <c:v>44132</c:v>
                </c:pt>
                <c:pt idx="170">
                  <c:v>44133</c:v>
                </c:pt>
                <c:pt idx="171">
                  <c:v>44134</c:v>
                </c:pt>
                <c:pt idx="172">
                  <c:v>44135</c:v>
                </c:pt>
                <c:pt idx="173">
                  <c:v>44136</c:v>
                </c:pt>
                <c:pt idx="174">
                  <c:v>44137</c:v>
                </c:pt>
                <c:pt idx="175">
                  <c:v>44138</c:v>
                </c:pt>
                <c:pt idx="176">
                  <c:v>44139</c:v>
                </c:pt>
                <c:pt idx="177">
                  <c:v>44140</c:v>
                </c:pt>
                <c:pt idx="178">
                  <c:v>44141</c:v>
                </c:pt>
                <c:pt idx="179">
                  <c:v>44142</c:v>
                </c:pt>
                <c:pt idx="180">
                  <c:v>44143</c:v>
                </c:pt>
                <c:pt idx="181">
                  <c:v>44144</c:v>
                </c:pt>
                <c:pt idx="182">
                  <c:v>44145</c:v>
                </c:pt>
                <c:pt idx="183">
                  <c:v>44146</c:v>
                </c:pt>
                <c:pt idx="184">
                  <c:v>44147</c:v>
                </c:pt>
                <c:pt idx="185">
                  <c:v>44148</c:v>
                </c:pt>
                <c:pt idx="186">
                  <c:v>44149</c:v>
                </c:pt>
                <c:pt idx="187">
                  <c:v>44150</c:v>
                </c:pt>
                <c:pt idx="188">
                  <c:v>44151</c:v>
                </c:pt>
                <c:pt idx="189">
                  <c:v>44152</c:v>
                </c:pt>
                <c:pt idx="190">
                  <c:v>44153</c:v>
                </c:pt>
                <c:pt idx="191">
                  <c:v>44154</c:v>
                </c:pt>
                <c:pt idx="192">
                  <c:v>44155</c:v>
                </c:pt>
                <c:pt idx="193">
                  <c:v>44156</c:v>
                </c:pt>
                <c:pt idx="194">
                  <c:v>44157</c:v>
                </c:pt>
                <c:pt idx="195">
                  <c:v>44158</c:v>
                </c:pt>
                <c:pt idx="196">
                  <c:v>44159</c:v>
                </c:pt>
                <c:pt idx="197">
                  <c:v>44160</c:v>
                </c:pt>
                <c:pt idx="198">
                  <c:v>44161</c:v>
                </c:pt>
                <c:pt idx="199">
                  <c:v>44162</c:v>
                </c:pt>
                <c:pt idx="200">
                  <c:v>44163</c:v>
                </c:pt>
                <c:pt idx="201">
                  <c:v>44164</c:v>
                </c:pt>
                <c:pt idx="202">
                  <c:v>44165</c:v>
                </c:pt>
                <c:pt idx="203">
                  <c:v>44166</c:v>
                </c:pt>
                <c:pt idx="204">
                  <c:v>44167</c:v>
                </c:pt>
                <c:pt idx="205">
                  <c:v>44168</c:v>
                </c:pt>
                <c:pt idx="206">
                  <c:v>44169</c:v>
                </c:pt>
                <c:pt idx="207">
                  <c:v>44170</c:v>
                </c:pt>
                <c:pt idx="208">
                  <c:v>44171</c:v>
                </c:pt>
                <c:pt idx="209">
                  <c:v>44172</c:v>
                </c:pt>
              </c:numCache>
            </c:numRef>
          </c:cat>
          <c:val>
            <c:numRef>
              <c:f>'BL_7-Tage-Inzidenz'!$I$8:$HJ$8</c:f>
              <c:numCache>
                <c:formatCode>0.0</c:formatCode>
                <c:ptCount val="210"/>
                <c:pt idx="0">
                  <c:v>6.9921648907862686</c:v>
                </c:pt>
                <c:pt idx="1">
                  <c:v>6.721150747732537</c:v>
                </c:pt>
                <c:pt idx="2">
                  <c:v>6.9108606478701491</c:v>
                </c:pt>
                <c:pt idx="3">
                  <c:v>6.5495084571318412</c:v>
                </c:pt>
                <c:pt idx="4">
                  <c:v>5.6190265659806968</c:v>
                </c:pt>
                <c:pt idx="5">
                  <c:v>4.9776264274201996</c:v>
                </c:pt>
                <c:pt idx="6">
                  <c:v>4.9595588178832832</c:v>
                </c:pt>
                <c:pt idx="7">
                  <c:v>4.3633277031650746</c:v>
                </c:pt>
                <c:pt idx="8">
                  <c:v>4.1103811696482584</c:v>
                </c:pt>
                <c:pt idx="9">
                  <c:v>3.5141500549300497</c:v>
                </c:pt>
                <c:pt idx="10">
                  <c:v>2.5927019685473631</c:v>
                </c:pt>
                <c:pt idx="11">
                  <c:v>3.3786429834031844</c:v>
                </c:pt>
                <c:pt idx="12">
                  <c:v>3.3786429834031844</c:v>
                </c:pt>
                <c:pt idx="13">
                  <c:v>3.4147782024770152</c:v>
                </c:pt>
                <c:pt idx="14">
                  <c:v>3.3244401547924385</c:v>
                </c:pt>
                <c:pt idx="15">
                  <c:v>2.8095132829903484</c:v>
                </c:pt>
                <c:pt idx="16">
                  <c:v>2.3578230445674628</c:v>
                </c:pt>
                <c:pt idx="17">
                  <c:v>2.8004794782218907</c:v>
                </c:pt>
                <c:pt idx="18">
                  <c:v>2.6017357733158208</c:v>
                </c:pt>
                <c:pt idx="19">
                  <c:v>2.1319779253560198</c:v>
                </c:pt>
                <c:pt idx="20">
                  <c:v>2.547532944705075</c:v>
                </c:pt>
                <c:pt idx="21">
                  <c:v>2.3758906541043783</c:v>
                </c:pt>
                <c:pt idx="22">
                  <c:v>1.9332342204499502</c:v>
                </c:pt>
                <c:pt idx="23">
                  <c:v>1.3370031057317413</c:v>
                </c:pt>
                <c:pt idx="24">
                  <c:v>1.1834284246679603</c:v>
                </c:pt>
                <c:pt idx="25">
                  <c:v>1.2466650580471641</c:v>
                </c:pt>
                <c:pt idx="26">
                  <c:v>1.2014960342048757</c:v>
                </c:pt>
                <c:pt idx="27">
                  <c:v>1.3279693009632836</c:v>
                </c:pt>
                <c:pt idx="28">
                  <c:v>1.4634763724901494</c:v>
                </c:pt>
                <c:pt idx="29">
                  <c:v>1.4092735438794031</c:v>
                </c:pt>
                <c:pt idx="30">
                  <c:v>1.508645396332438</c:v>
                </c:pt>
                <c:pt idx="31">
                  <c:v>1.4454087629532339</c:v>
                </c:pt>
                <c:pt idx="32">
                  <c:v>1.3821721295740299</c:v>
                </c:pt>
                <c:pt idx="33">
                  <c:v>1.1111579865202985</c:v>
                </c:pt>
                <c:pt idx="34">
                  <c:v>0.99371852453034837</c:v>
                </c:pt>
                <c:pt idx="35">
                  <c:v>1.3370031057317413</c:v>
                </c:pt>
                <c:pt idx="36">
                  <c:v>1.3099016914263681</c:v>
                </c:pt>
                <c:pt idx="37">
                  <c:v>1.192462229436418</c:v>
                </c:pt>
                <c:pt idx="38">
                  <c:v>1.2195636437417912</c:v>
                </c:pt>
                <c:pt idx="39">
                  <c:v>1.2556988628156218</c:v>
                </c:pt>
                <c:pt idx="40">
                  <c:v>1.1653608151310448</c:v>
                </c:pt>
                <c:pt idx="41">
                  <c:v>0.98468471976189065</c:v>
                </c:pt>
                <c:pt idx="42">
                  <c:v>1.5357468106378112</c:v>
                </c:pt>
                <c:pt idx="43">
                  <c:v>1.5809158344800998</c:v>
                </c:pt>
                <c:pt idx="44">
                  <c:v>1.6622200773962192</c:v>
                </c:pt>
                <c:pt idx="45">
                  <c:v>1.7615919298492537</c:v>
                </c:pt>
                <c:pt idx="46">
                  <c:v>1.9151666109130348</c:v>
                </c:pt>
                <c:pt idx="47">
                  <c:v>1.6080172487854727</c:v>
                </c:pt>
                <c:pt idx="48">
                  <c:v>1.508645396332438</c:v>
                </c:pt>
                <c:pt idx="49">
                  <c:v>1.8609637823022886</c:v>
                </c:pt>
                <c:pt idx="50">
                  <c:v>2.0868089015137312</c:v>
                </c:pt>
                <c:pt idx="51">
                  <c:v>2.1681131444298507</c:v>
                </c:pt>
                <c:pt idx="52">
                  <c:v>2.0055046585976122</c:v>
                </c:pt>
                <c:pt idx="53">
                  <c:v>1.7164229060069651</c:v>
                </c:pt>
                <c:pt idx="54">
                  <c:v>1.4092735438794031</c:v>
                </c:pt>
                <c:pt idx="55">
                  <c:v>1.3099016914263681</c:v>
                </c:pt>
                <c:pt idx="56">
                  <c:v>1.6712538821646767</c:v>
                </c:pt>
                <c:pt idx="57">
                  <c:v>1.5176792011008957</c:v>
                </c:pt>
                <c:pt idx="58">
                  <c:v>1.5357468106378112</c:v>
                </c:pt>
                <c:pt idx="59">
                  <c:v>1.6712538821646767</c:v>
                </c:pt>
                <c:pt idx="60">
                  <c:v>1.7977271489230846</c:v>
                </c:pt>
                <c:pt idx="61">
                  <c:v>1.5989834440170152</c:v>
                </c:pt>
                <c:pt idx="62">
                  <c:v>1.5628482249431841</c:v>
                </c:pt>
                <c:pt idx="63">
                  <c:v>1.8790313918392041</c:v>
                </c:pt>
                <c:pt idx="64">
                  <c:v>2.0145384633660699</c:v>
                </c:pt>
                <c:pt idx="65">
                  <c:v>2.2042483635036816</c:v>
                </c:pt>
                <c:pt idx="66">
                  <c:v>2.0597074872083581</c:v>
                </c:pt>
                <c:pt idx="67">
                  <c:v>2.4029920684097514</c:v>
                </c:pt>
                <c:pt idx="68">
                  <c:v>2.1861807539667661</c:v>
                </c:pt>
                <c:pt idx="69">
                  <c:v>2.0416398776714426</c:v>
                </c:pt>
                <c:pt idx="70">
                  <c:v>2.9630879640541292</c:v>
                </c:pt>
                <c:pt idx="71">
                  <c:v>2.9901893783595024</c:v>
                </c:pt>
                <c:pt idx="72">
                  <c:v>2.6559386019265672</c:v>
                </c:pt>
                <c:pt idx="73">
                  <c:v>3.6225557121515424</c:v>
                </c:pt>
                <c:pt idx="74">
                  <c:v>3.6677247359938314</c:v>
                </c:pt>
                <c:pt idx="75">
                  <c:v>3.1618316689601995</c:v>
                </c:pt>
                <c:pt idx="76">
                  <c:v>2.9359865497487565</c:v>
                </c:pt>
                <c:pt idx="77">
                  <c:v>3.3154063500239803</c:v>
                </c:pt>
                <c:pt idx="78">
                  <c:v>3.9297050742791044</c:v>
                </c:pt>
                <c:pt idx="79">
                  <c:v>3.6948261502992041</c:v>
                </c:pt>
                <c:pt idx="80">
                  <c:v>3.8845360504368163</c:v>
                </c:pt>
                <c:pt idx="81">
                  <c:v>3.3334739595608953</c:v>
                </c:pt>
                <c:pt idx="82">
                  <c:v>2.8637161116010947</c:v>
                </c:pt>
                <c:pt idx="83">
                  <c:v>2.7011076257688558</c:v>
                </c:pt>
                <c:pt idx="84">
                  <c:v>3.6677247359938314</c:v>
                </c:pt>
                <c:pt idx="85">
                  <c:v>3.6315895169200005</c:v>
                </c:pt>
                <c:pt idx="86">
                  <c:v>3.2792711309501494</c:v>
                </c:pt>
                <c:pt idx="87">
                  <c:v>3.0714936212756223</c:v>
                </c:pt>
                <c:pt idx="88">
                  <c:v>3.0805274260440796</c:v>
                </c:pt>
                <c:pt idx="89">
                  <c:v>2.854682306832637</c:v>
                </c:pt>
                <c:pt idx="90">
                  <c:v>2.9721217688225874</c:v>
                </c:pt>
                <c:pt idx="91">
                  <c:v>3.4057443977085575</c:v>
                </c:pt>
                <c:pt idx="92">
                  <c:v>3.5322176644669656</c:v>
                </c:pt>
                <c:pt idx="93">
                  <c:v>4.4355981413127363</c:v>
                </c:pt>
                <c:pt idx="94">
                  <c:v>4.7156460891349257</c:v>
                </c:pt>
                <c:pt idx="95">
                  <c:v>5.4022152515377115</c:v>
                </c:pt>
                <c:pt idx="96">
                  <c:v>5.4022152515377115</c:v>
                </c:pt>
                <c:pt idx="97">
                  <c:v>5.4744856896853733</c:v>
                </c:pt>
                <c:pt idx="98">
                  <c:v>6.7663197715748264</c:v>
                </c:pt>
                <c:pt idx="99">
                  <c:v>7.6968016627259708</c:v>
                </c:pt>
                <c:pt idx="100">
                  <c:v>8.663418772950946</c:v>
                </c:pt>
                <c:pt idx="101">
                  <c:v>9.7203739308604966</c:v>
                </c:pt>
                <c:pt idx="102">
                  <c:v>11.391627813025176</c:v>
                </c:pt>
                <c:pt idx="103">
                  <c:v>12.367278728018608</c:v>
                </c:pt>
                <c:pt idx="104">
                  <c:v>13.360997252548955</c:v>
                </c:pt>
                <c:pt idx="105">
                  <c:v>13.099016914263682</c:v>
                </c:pt>
                <c:pt idx="106">
                  <c:v>13.559740957455023</c:v>
                </c:pt>
                <c:pt idx="107">
                  <c:v>13.478436714538907</c:v>
                </c:pt>
                <c:pt idx="108">
                  <c:v>13.713315638518806</c:v>
                </c:pt>
                <c:pt idx="109">
                  <c:v>14.029498805414827</c:v>
                </c:pt>
                <c:pt idx="110">
                  <c:v>14.192107291247064</c:v>
                </c:pt>
                <c:pt idx="111">
                  <c:v>14.426986215226965</c:v>
                </c:pt>
                <c:pt idx="112">
                  <c:v>13.939160757730248</c:v>
                </c:pt>
                <c:pt idx="113">
                  <c:v>13.34292964301204</c:v>
                </c:pt>
                <c:pt idx="114">
                  <c:v>12.882205599820697</c:v>
                </c:pt>
                <c:pt idx="115">
                  <c:v>12.683461894914625</c:v>
                </c:pt>
                <c:pt idx="116">
                  <c:v>13.108050719032139</c:v>
                </c:pt>
                <c:pt idx="117">
                  <c:v>12.99061125704219</c:v>
                </c:pt>
                <c:pt idx="118">
                  <c:v>13.171287352411346</c:v>
                </c:pt>
                <c:pt idx="119">
                  <c:v>14.02046500064637</c:v>
                </c:pt>
                <c:pt idx="120">
                  <c:v>13.821721295740298</c:v>
                </c:pt>
                <c:pt idx="121">
                  <c:v>13.550707152686568</c:v>
                </c:pt>
                <c:pt idx="122">
                  <c:v>13.017712671347564</c:v>
                </c:pt>
                <c:pt idx="123">
                  <c:v>13.008678866579105</c:v>
                </c:pt>
                <c:pt idx="124">
                  <c:v>12.114332194501792</c:v>
                </c:pt>
                <c:pt idx="125">
                  <c:v>12.855104185515323</c:v>
                </c:pt>
                <c:pt idx="126">
                  <c:v>11.463898251172836</c:v>
                </c:pt>
                <c:pt idx="127">
                  <c:v>13.153219742874429</c:v>
                </c:pt>
                <c:pt idx="128">
                  <c:v>13.207422571485173</c:v>
                </c:pt>
                <c:pt idx="129">
                  <c:v>14.119836853099404</c:v>
                </c:pt>
                <c:pt idx="130">
                  <c:v>14.860608844112935</c:v>
                </c:pt>
                <c:pt idx="131">
                  <c:v>14.273411534163186</c:v>
                </c:pt>
                <c:pt idx="132">
                  <c:v>14.797372210733734</c:v>
                </c:pt>
                <c:pt idx="133">
                  <c:v>15.267130058693533</c:v>
                </c:pt>
                <c:pt idx="134">
                  <c:v>14.101769243562488</c:v>
                </c:pt>
                <c:pt idx="135">
                  <c:v>13.550707152686568</c:v>
                </c:pt>
                <c:pt idx="136">
                  <c:v>12.529887213850847</c:v>
                </c:pt>
                <c:pt idx="137">
                  <c:v>12.710563309219999</c:v>
                </c:pt>
                <c:pt idx="138">
                  <c:v>10.885734745991543</c:v>
                </c:pt>
                <c:pt idx="139">
                  <c:v>13.713315638518806</c:v>
                </c:pt>
                <c:pt idx="140">
                  <c:v>14.779304601196817</c:v>
                </c:pt>
                <c:pt idx="141">
                  <c:v>14.598628505827662</c:v>
                </c:pt>
                <c:pt idx="142">
                  <c:v>14.237276315089353</c:v>
                </c:pt>
                <c:pt idx="143">
                  <c:v>15.050318744250546</c:v>
                </c:pt>
                <c:pt idx="144">
                  <c:v>13.379064862085871</c:v>
                </c:pt>
                <c:pt idx="145">
                  <c:v>15.646549858968758</c:v>
                </c:pt>
                <c:pt idx="146">
                  <c:v>15.917564002022489</c:v>
                </c:pt>
                <c:pt idx="147">
                  <c:v>16.42345706905612</c:v>
                </c:pt>
                <c:pt idx="148">
                  <c:v>17.670122127103287</c:v>
                </c:pt>
                <c:pt idx="149">
                  <c:v>20.638907051407365</c:v>
                </c:pt>
                <c:pt idx="150">
                  <c:v>22.503705724319335</c:v>
                </c:pt>
                <c:pt idx="151">
                  <c:v>23.611774500977173</c:v>
                </c:pt>
                <c:pt idx="152">
                  <c:v>25.845929432775087</c:v>
                </c:pt>
                <c:pt idx="153">
                  <c:v>28.674657854486966</c:v>
                </c:pt>
                <c:pt idx="154">
                  <c:v>31.566447100886691</c:v>
                </c:pt>
                <c:pt idx="155">
                  <c:v>32.386237821828665</c:v>
                </c:pt>
                <c:pt idx="156">
                  <c:v>34.575349307420979</c:v>
                </c:pt>
                <c:pt idx="157">
                  <c:v>38.070720732975786</c:v>
                </c:pt>
                <c:pt idx="158">
                  <c:v>42.187691716167912</c:v>
                </c:pt>
                <c:pt idx="159">
                  <c:v>42.701187002911787</c:v>
                </c:pt>
                <c:pt idx="160">
                  <c:v>46.286645320877803</c:v>
                </c:pt>
                <c:pt idx="161">
                  <c:v>47.538853125393565</c:v>
                </c:pt>
                <c:pt idx="162">
                  <c:v>48.818086997632697</c:v>
                </c:pt>
                <c:pt idx="163">
                  <c:v>53.493596713774302</c:v>
                </c:pt>
                <c:pt idx="164">
                  <c:v>61.28611290734365</c:v>
                </c:pt>
                <c:pt idx="165">
                  <c:v>67.529134551440237</c:v>
                </c:pt>
                <c:pt idx="166">
                  <c:v>75.240572541839512</c:v>
                </c:pt>
                <c:pt idx="167">
                  <c:v>80.519664437136186</c:v>
                </c:pt>
                <c:pt idx="168">
                  <c:v>84.546548527917111</c:v>
                </c:pt>
                <c:pt idx="169">
                  <c:v>91.113882984694058</c:v>
                </c:pt>
                <c:pt idx="170">
                  <c:v>95.924523039452467</c:v>
                </c:pt>
                <c:pt idx="171">
                  <c:v>99.095581652326928</c:v>
                </c:pt>
                <c:pt idx="172">
                  <c:v>106.57279372245705</c:v>
                </c:pt>
                <c:pt idx="173">
                  <c:v>113.37435409950314</c:v>
                </c:pt>
                <c:pt idx="174">
                  <c:v>116.3292041705907</c:v>
                </c:pt>
                <c:pt idx="175">
                  <c:v>116.78864732188785</c:v>
                </c:pt>
                <c:pt idx="176">
                  <c:v>117.82464658461672</c:v>
                </c:pt>
                <c:pt idx="177">
                  <c:v>121.49118310575282</c:v>
                </c:pt>
                <c:pt idx="178">
                  <c:v>122.4370954760705</c:v>
                </c:pt>
                <c:pt idx="179">
                  <c:v>128.076534941012</c:v>
                </c:pt>
                <c:pt idx="180">
                  <c:v>135.12132992756835</c:v>
                </c:pt>
                <c:pt idx="181">
                  <c:v>139.07614450442031</c:v>
                </c:pt>
                <c:pt idx="182">
                  <c:v>135.77896424217013</c:v>
                </c:pt>
                <c:pt idx="183">
                  <c:v>132.6169143185368</c:v>
                </c:pt>
                <c:pt idx="184">
                  <c:v>134.47270430220766</c:v>
                </c:pt>
                <c:pt idx="185">
                  <c:v>134.31054789586747</c:v>
                </c:pt>
                <c:pt idx="186">
                  <c:v>134.84206056109358</c:v>
                </c:pt>
                <c:pt idx="187">
                  <c:v>132.37367970902653</c:v>
                </c:pt>
                <c:pt idx="188">
                  <c:v>133.77903523064137</c:v>
                </c:pt>
                <c:pt idx="189">
                  <c:v>133.16644436224516</c:v>
                </c:pt>
                <c:pt idx="190">
                  <c:v>131.6529845697369</c:v>
                </c:pt>
                <c:pt idx="191">
                  <c:v>132.12143641027518</c:v>
                </c:pt>
                <c:pt idx="192">
                  <c:v>133.58985275657781</c:v>
                </c:pt>
                <c:pt idx="193">
                  <c:v>134.35559134207307</c:v>
                </c:pt>
                <c:pt idx="194">
                  <c:v>135.14835599529169</c:v>
                </c:pt>
                <c:pt idx="195">
                  <c:v>139.37343124937729</c:v>
                </c:pt>
                <c:pt idx="196">
                  <c:v>126.84234451497848</c:v>
                </c:pt>
                <c:pt idx="197">
                  <c:v>131.63496719125465</c:v>
                </c:pt>
                <c:pt idx="198">
                  <c:v>128.69813449864932</c:v>
                </c:pt>
                <c:pt idx="199">
                  <c:v>129.22063847463431</c:v>
                </c:pt>
                <c:pt idx="200">
                  <c:v>128.38283037521009</c:v>
                </c:pt>
                <c:pt idx="201">
                  <c:v>129.41882963793898</c:v>
                </c:pt>
                <c:pt idx="202">
                  <c:v>132.63493169701906</c:v>
                </c:pt>
                <c:pt idx="203">
                  <c:v>134.00425246166938</c:v>
                </c:pt>
                <c:pt idx="204">
                  <c:v>131.88721049000603</c:v>
                </c:pt>
                <c:pt idx="205">
                  <c:v>133.97722639394604</c:v>
                </c:pt>
                <c:pt idx="206">
                  <c:v>133.7069657167124</c:v>
                </c:pt>
                <c:pt idx="207">
                  <c:v>139.63468323736976</c:v>
                </c:pt>
                <c:pt idx="208">
                  <c:v>144.20208868261793</c:v>
                </c:pt>
                <c:pt idx="209">
                  <c:v>149.97665848617626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6A2-4C25-9481-DFA4466D1996}"/>
            </c:ext>
          </c:extLst>
        </c:ser>
        <c:ser>
          <c:idx val="5"/>
          <c:order val="5"/>
          <c:tx>
            <c:strRef>
              <c:f>'BL_7-Tage-Inzidenz'!$A$9</c:f>
              <c:strCache>
                <c:ptCount val="1"/>
                <c:pt idx="0">
                  <c:v>Hessen</c:v>
                </c:pt>
              </c:strCache>
            </c:strRef>
          </c:tx>
          <c:spPr>
            <a:ln w="15875">
              <a:solidFill>
                <a:srgbClr val="1808E6"/>
              </a:solidFill>
            </a:ln>
          </c:spPr>
          <c:marker>
            <c:symbol val="none"/>
          </c:marker>
          <c:cat>
            <c:numRef>
              <c:f>'BL_7-Tage-Inzidenz'!$I$3:$HJ$3</c:f>
              <c:numCache>
                <c:formatCode>m/d/yyyy</c:formatCode>
                <c:ptCount val="210"/>
                <c:pt idx="0">
                  <c:v>43963</c:v>
                </c:pt>
                <c:pt idx="1">
                  <c:v>43964</c:v>
                </c:pt>
                <c:pt idx="2">
                  <c:v>43965</c:v>
                </c:pt>
                <c:pt idx="3">
                  <c:v>43966</c:v>
                </c:pt>
                <c:pt idx="4">
                  <c:v>43967</c:v>
                </c:pt>
                <c:pt idx="5">
                  <c:v>43968</c:v>
                </c:pt>
                <c:pt idx="6">
                  <c:v>43969</c:v>
                </c:pt>
                <c:pt idx="7">
                  <c:v>43970</c:v>
                </c:pt>
                <c:pt idx="8">
                  <c:v>43971</c:v>
                </c:pt>
                <c:pt idx="9">
                  <c:v>43972</c:v>
                </c:pt>
                <c:pt idx="10">
                  <c:v>43973</c:v>
                </c:pt>
                <c:pt idx="11">
                  <c:v>43974</c:v>
                </c:pt>
                <c:pt idx="12">
                  <c:v>43975</c:v>
                </c:pt>
                <c:pt idx="13">
                  <c:v>43976</c:v>
                </c:pt>
                <c:pt idx="14">
                  <c:v>43977</c:v>
                </c:pt>
                <c:pt idx="15">
                  <c:v>43978</c:v>
                </c:pt>
                <c:pt idx="16">
                  <c:v>43979</c:v>
                </c:pt>
                <c:pt idx="17">
                  <c:v>43980</c:v>
                </c:pt>
                <c:pt idx="18">
                  <c:v>43981</c:v>
                </c:pt>
                <c:pt idx="19">
                  <c:v>43982</c:v>
                </c:pt>
                <c:pt idx="20">
                  <c:v>43983</c:v>
                </c:pt>
                <c:pt idx="21">
                  <c:v>43984</c:v>
                </c:pt>
                <c:pt idx="22">
                  <c:v>43985</c:v>
                </c:pt>
                <c:pt idx="23">
                  <c:v>43986</c:v>
                </c:pt>
                <c:pt idx="24">
                  <c:v>43987</c:v>
                </c:pt>
                <c:pt idx="25">
                  <c:v>43988</c:v>
                </c:pt>
                <c:pt idx="26">
                  <c:v>43989</c:v>
                </c:pt>
                <c:pt idx="27">
                  <c:v>43990</c:v>
                </c:pt>
                <c:pt idx="28">
                  <c:v>43991</c:v>
                </c:pt>
                <c:pt idx="29">
                  <c:v>43992</c:v>
                </c:pt>
                <c:pt idx="30">
                  <c:v>43993</c:v>
                </c:pt>
                <c:pt idx="31">
                  <c:v>43994</c:v>
                </c:pt>
                <c:pt idx="32">
                  <c:v>43995</c:v>
                </c:pt>
                <c:pt idx="33">
                  <c:v>43996</c:v>
                </c:pt>
                <c:pt idx="34">
                  <c:v>43997</c:v>
                </c:pt>
                <c:pt idx="35">
                  <c:v>43998</c:v>
                </c:pt>
                <c:pt idx="36">
                  <c:v>43999</c:v>
                </c:pt>
                <c:pt idx="37">
                  <c:v>44000</c:v>
                </c:pt>
                <c:pt idx="38">
                  <c:v>44001</c:v>
                </c:pt>
                <c:pt idx="39">
                  <c:v>44002</c:v>
                </c:pt>
                <c:pt idx="40">
                  <c:v>44003</c:v>
                </c:pt>
                <c:pt idx="41">
                  <c:v>44004</c:v>
                </c:pt>
                <c:pt idx="42">
                  <c:v>44005</c:v>
                </c:pt>
                <c:pt idx="43">
                  <c:v>44006</c:v>
                </c:pt>
                <c:pt idx="44">
                  <c:v>44007</c:v>
                </c:pt>
                <c:pt idx="45">
                  <c:v>44008</c:v>
                </c:pt>
                <c:pt idx="46">
                  <c:v>44009</c:v>
                </c:pt>
                <c:pt idx="47">
                  <c:v>44010</c:v>
                </c:pt>
                <c:pt idx="48">
                  <c:v>44011</c:v>
                </c:pt>
                <c:pt idx="49">
                  <c:v>44012</c:v>
                </c:pt>
                <c:pt idx="50">
                  <c:v>44013</c:v>
                </c:pt>
                <c:pt idx="51">
                  <c:v>44014</c:v>
                </c:pt>
                <c:pt idx="52">
                  <c:v>44015</c:v>
                </c:pt>
                <c:pt idx="53">
                  <c:v>44016</c:v>
                </c:pt>
                <c:pt idx="54">
                  <c:v>44017</c:v>
                </c:pt>
                <c:pt idx="55">
                  <c:v>44018</c:v>
                </c:pt>
                <c:pt idx="56">
                  <c:v>44019</c:v>
                </c:pt>
                <c:pt idx="57">
                  <c:v>44020</c:v>
                </c:pt>
                <c:pt idx="58">
                  <c:v>44021</c:v>
                </c:pt>
                <c:pt idx="59">
                  <c:v>44022</c:v>
                </c:pt>
                <c:pt idx="60">
                  <c:v>44023</c:v>
                </c:pt>
                <c:pt idx="61">
                  <c:v>44024</c:v>
                </c:pt>
                <c:pt idx="62">
                  <c:v>44025</c:v>
                </c:pt>
                <c:pt idx="63">
                  <c:v>44026</c:v>
                </c:pt>
                <c:pt idx="64">
                  <c:v>44027</c:v>
                </c:pt>
                <c:pt idx="65">
                  <c:v>44028</c:v>
                </c:pt>
                <c:pt idx="66">
                  <c:v>44029</c:v>
                </c:pt>
                <c:pt idx="67">
                  <c:v>44030</c:v>
                </c:pt>
                <c:pt idx="68">
                  <c:v>44031</c:v>
                </c:pt>
                <c:pt idx="69">
                  <c:v>44032</c:v>
                </c:pt>
                <c:pt idx="70">
                  <c:v>44033</c:v>
                </c:pt>
                <c:pt idx="71">
                  <c:v>44034</c:v>
                </c:pt>
                <c:pt idx="72">
                  <c:v>44035</c:v>
                </c:pt>
                <c:pt idx="73">
                  <c:v>44036</c:v>
                </c:pt>
                <c:pt idx="74">
                  <c:v>44037</c:v>
                </c:pt>
                <c:pt idx="75">
                  <c:v>44038</c:v>
                </c:pt>
                <c:pt idx="76">
                  <c:v>44039</c:v>
                </c:pt>
                <c:pt idx="77">
                  <c:v>44040</c:v>
                </c:pt>
                <c:pt idx="78">
                  <c:v>44041</c:v>
                </c:pt>
                <c:pt idx="79">
                  <c:v>44042</c:v>
                </c:pt>
                <c:pt idx="80">
                  <c:v>44043</c:v>
                </c:pt>
                <c:pt idx="81">
                  <c:v>44044</c:v>
                </c:pt>
                <c:pt idx="82">
                  <c:v>44045</c:v>
                </c:pt>
                <c:pt idx="83">
                  <c:v>44046</c:v>
                </c:pt>
                <c:pt idx="84">
                  <c:v>44047</c:v>
                </c:pt>
                <c:pt idx="85">
                  <c:v>44048</c:v>
                </c:pt>
                <c:pt idx="86">
                  <c:v>44049</c:v>
                </c:pt>
                <c:pt idx="87">
                  <c:v>44050</c:v>
                </c:pt>
                <c:pt idx="88">
                  <c:v>44051</c:v>
                </c:pt>
                <c:pt idx="89">
                  <c:v>44052</c:v>
                </c:pt>
                <c:pt idx="90">
                  <c:v>44053</c:v>
                </c:pt>
                <c:pt idx="91">
                  <c:v>44054</c:v>
                </c:pt>
                <c:pt idx="92">
                  <c:v>44055</c:v>
                </c:pt>
                <c:pt idx="93">
                  <c:v>44056</c:v>
                </c:pt>
                <c:pt idx="94">
                  <c:v>44057</c:v>
                </c:pt>
                <c:pt idx="95">
                  <c:v>44058</c:v>
                </c:pt>
                <c:pt idx="96">
                  <c:v>44059</c:v>
                </c:pt>
                <c:pt idx="97">
                  <c:v>44060</c:v>
                </c:pt>
                <c:pt idx="98">
                  <c:v>44061</c:v>
                </c:pt>
                <c:pt idx="99">
                  <c:v>44062</c:v>
                </c:pt>
                <c:pt idx="100">
                  <c:v>44063</c:v>
                </c:pt>
                <c:pt idx="101">
                  <c:v>44064</c:v>
                </c:pt>
                <c:pt idx="102">
                  <c:v>44065</c:v>
                </c:pt>
                <c:pt idx="103">
                  <c:v>44066</c:v>
                </c:pt>
                <c:pt idx="104">
                  <c:v>44067</c:v>
                </c:pt>
                <c:pt idx="105">
                  <c:v>44068</c:v>
                </c:pt>
                <c:pt idx="106">
                  <c:v>44069</c:v>
                </c:pt>
                <c:pt idx="107">
                  <c:v>44070</c:v>
                </c:pt>
                <c:pt idx="108">
                  <c:v>44071</c:v>
                </c:pt>
                <c:pt idx="109">
                  <c:v>44072</c:v>
                </c:pt>
                <c:pt idx="110">
                  <c:v>44073</c:v>
                </c:pt>
                <c:pt idx="111">
                  <c:v>44074</c:v>
                </c:pt>
                <c:pt idx="112">
                  <c:v>44075</c:v>
                </c:pt>
                <c:pt idx="113">
                  <c:v>44076</c:v>
                </c:pt>
                <c:pt idx="114">
                  <c:v>44077</c:v>
                </c:pt>
                <c:pt idx="115">
                  <c:v>44078</c:v>
                </c:pt>
                <c:pt idx="116">
                  <c:v>44079</c:v>
                </c:pt>
                <c:pt idx="117">
                  <c:v>44080</c:v>
                </c:pt>
                <c:pt idx="118">
                  <c:v>44081</c:v>
                </c:pt>
                <c:pt idx="119">
                  <c:v>44082</c:v>
                </c:pt>
                <c:pt idx="120">
                  <c:v>44083</c:v>
                </c:pt>
                <c:pt idx="121">
                  <c:v>44084</c:v>
                </c:pt>
                <c:pt idx="122">
                  <c:v>44085</c:v>
                </c:pt>
                <c:pt idx="123">
                  <c:v>44086</c:v>
                </c:pt>
                <c:pt idx="124">
                  <c:v>44087</c:v>
                </c:pt>
                <c:pt idx="125">
                  <c:v>44088</c:v>
                </c:pt>
                <c:pt idx="126">
                  <c:v>44089</c:v>
                </c:pt>
                <c:pt idx="127">
                  <c:v>44090</c:v>
                </c:pt>
                <c:pt idx="128">
                  <c:v>44091</c:v>
                </c:pt>
                <c:pt idx="129">
                  <c:v>44092</c:v>
                </c:pt>
                <c:pt idx="130">
                  <c:v>44093</c:v>
                </c:pt>
                <c:pt idx="131">
                  <c:v>44094</c:v>
                </c:pt>
                <c:pt idx="132">
                  <c:v>44095</c:v>
                </c:pt>
                <c:pt idx="133">
                  <c:v>44096</c:v>
                </c:pt>
                <c:pt idx="134">
                  <c:v>44097</c:v>
                </c:pt>
                <c:pt idx="135">
                  <c:v>44098</c:v>
                </c:pt>
                <c:pt idx="136">
                  <c:v>44099</c:v>
                </c:pt>
                <c:pt idx="137">
                  <c:v>44100</c:v>
                </c:pt>
                <c:pt idx="138">
                  <c:v>44101</c:v>
                </c:pt>
                <c:pt idx="139">
                  <c:v>44102</c:v>
                </c:pt>
                <c:pt idx="140">
                  <c:v>44103</c:v>
                </c:pt>
                <c:pt idx="141">
                  <c:v>44104</c:v>
                </c:pt>
                <c:pt idx="142">
                  <c:v>44105</c:v>
                </c:pt>
                <c:pt idx="143">
                  <c:v>44106</c:v>
                </c:pt>
                <c:pt idx="144">
                  <c:v>44107</c:v>
                </c:pt>
                <c:pt idx="145">
                  <c:v>44108</c:v>
                </c:pt>
                <c:pt idx="146">
                  <c:v>44109</c:v>
                </c:pt>
                <c:pt idx="147">
                  <c:v>44110</c:v>
                </c:pt>
                <c:pt idx="148">
                  <c:v>44111</c:v>
                </c:pt>
                <c:pt idx="149">
                  <c:v>44112</c:v>
                </c:pt>
                <c:pt idx="150">
                  <c:v>44113</c:v>
                </c:pt>
                <c:pt idx="151">
                  <c:v>44114</c:v>
                </c:pt>
                <c:pt idx="152">
                  <c:v>44115</c:v>
                </c:pt>
                <c:pt idx="153">
                  <c:v>44116</c:v>
                </c:pt>
                <c:pt idx="154">
                  <c:v>44117</c:v>
                </c:pt>
                <c:pt idx="155">
                  <c:v>44118</c:v>
                </c:pt>
                <c:pt idx="156">
                  <c:v>44119</c:v>
                </c:pt>
                <c:pt idx="157">
                  <c:v>44120</c:v>
                </c:pt>
                <c:pt idx="158">
                  <c:v>44121</c:v>
                </c:pt>
                <c:pt idx="159">
                  <c:v>44122</c:v>
                </c:pt>
                <c:pt idx="160">
                  <c:v>44123</c:v>
                </c:pt>
                <c:pt idx="161">
                  <c:v>44124</c:v>
                </c:pt>
                <c:pt idx="162">
                  <c:v>44125</c:v>
                </c:pt>
                <c:pt idx="163">
                  <c:v>44126</c:v>
                </c:pt>
                <c:pt idx="164">
                  <c:v>44127</c:v>
                </c:pt>
                <c:pt idx="165">
                  <c:v>44128</c:v>
                </c:pt>
                <c:pt idx="166">
                  <c:v>44129</c:v>
                </c:pt>
                <c:pt idx="167">
                  <c:v>44130</c:v>
                </c:pt>
                <c:pt idx="168">
                  <c:v>44131</c:v>
                </c:pt>
                <c:pt idx="169">
                  <c:v>44132</c:v>
                </c:pt>
                <c:pt idx="170">
                  <c:v>44133</c:v>
                </c:pt>
                <c:pt idx="171">
                  <c:v>44134</c:v>
                </c:pt>
                <c:pt idx="172">
                  <c:v>44135</c:v>
                </c:pt>
                <c:pt idx="173">
                  <c:v>44136</c:v>
                </c:pt>
                <c:pt idx="174">
                  <c:v>44137</c:v>
                </c:pt>
                <c:pt idx="175">
                  <c:v>44138</c:v>
                </c:pt>
                <c:pt idx="176">
                  <c:v>44139</c:v>
                </c:pt>
                <c:pt idx="177">
                  <c:v>44140</c:v>
                </c:pt>
                <c:pt idx="178">
                  <c:v>44141</c:v>
                </c:pt>
                <c:pt idx="179">
                  <c:v>44142</c:v>
                </c:pt>
                <c:pt idx="180">
                  <c:v>44143</c:v>
                </c:pt>
                <c:pt idx="181">
                  <c:v>44144</c:v>
                </c:pt>
                <c:pt idx="182">
                  <c:v>44145</c:v>
                </c:pt>
                <c:pt idx="183">
                  <c:v>44146</c:v>
                </c:pt>
                <c:pt idx="184">
                  <c:v>44147</c:v>
                </c:pt>
                <c:pt idx="185">
                  <c:v>44148</c:v>
                </c:pt>
                <c:pt idx="186">
                  <c:v>44149</c:v>
                </c:pt>
                <c:pt idx="187">
                  <c:v>44150</c:v>
                </c:pt>
                <c:pt idx="188">
                  <c:v>44151</c:v>
                </c:pt>
                <c:pt idx="189">
                  <c:v>44152</c:v>
                </c:pt>
                <c:pt idx="190">
                  <c:v>44153</c:v>
                </c:pt>
                <c:pt idx="191">
                  <c:v>44154</c:v>
                </c:pt>
                <c:pt idx="192">
                  <c:v>44155</c:v>
                </c:pt>
                <c:pt idx="193">
                  <c:v>44156</c:v>
                </c:pt>
                <c:pt idx="194">
                  <c:v>44157</c:v>
                </c:pt>
                <c:pt idx="195">
                  <c:v>44158</c:v>
                </c:pt>
                <c:pt idx="196">
                  <c:v>44159</c:v>
                </c:pt>
                <c:pt idx="197">
                  <c:v>44160</c:v>
                </c:pt>
                <c:pt idx="198">
                  <c:v>44161</c:v>
                </c:pt>
                <c:pt idx="199">
                  <c:v>44162</c:v>
                </c:pt>
                <c:pt idx="200">
                  <c:v>44163</c:v>
                </c:pt>
                <c:pt idx="201">
                  <c:v>44164</c:v>
                </c:pt>
                <c:pt idx="202">
                  <c:v>44165</c:v>
                </c:pt>
                <c:pt idx="203">
                  <c:v>44166</c:v>
                </c:pt>
                <c:pt idx="204">
                  <c:v>44167</c:v>
                </c:pt>
                <c:pt idx="205">
                  <c:v>44168</c:v>
                </c:pt>
                <c:pt idx="206">
                  <c:v>44169</c:v>
                </c:pt>
                <c:pt idx="207">
                  <c:v>44170</c:v>
                </c:pt>
                <c:pt idx="208">
                  <c:v>44171</c:v>
                </c:pt>
                <c:pt idx="209">
                  <c:v>44172</c:v>
                </c:pt>
              </c:numCache>
            </c:numRef>
          </c:cat>
          <c:val>
            <c:numRef>
              <c:f>'BL_7-Tage-Inzidenz'!$I$9:$HJ$9</c:f>
              <c:numCache>
                <c:formatCode>0.0</c:formatCode>
                <c:ptCount val="210"/>
                <c:pt idx="0">
                  <c:v>7.0541569332866674</c:v>
                </c:pt>
                <c:pt idx="1">
                  <c:v>6.4955698458092161</c:v>
                </c:pt>
                <c:pt idx="2">
                  <c:v>6.17637722439353</c:v>
                </c:pt>
                <c:pt idx="3">
                  <c:v>5.5858708747745105</c:v>
                </c:pt>
                <c:pt idx="4">
                  <c:v>5.1390012047925495</c:v>
                </c:pt>
                <c:pt idx="5">
                  <c:v>5.2985975155003926</c:v>
                </c:pt>
                <c:pt idx="6">
                  <c:v>5.3783956708543137</c:v>
                </c:pt>
                <c:pt idx="7">
                  <c:v>5.36243603978353</c:v>
                </c:pt>
                <c:pt idx="8">
                  <c:v>5.8731442340486275</c:v>
                </c:pt>
                <c:pt idx="9">
                  <c:v>6.1923368554643137</c:v>
                </c:pt>
                <c:pt idx="10">
                  <c:v>6.7509239429417649</c:v>
                </c:pt>
                <c:pt idx="11">
                  <c:v>5.9210231272609812</c:v>
                </c:pt>
                <c:pt idx="12">
                  <c:v>6.830722098295686</c:v>
                </c:pt>
                <c:pt idx="13">
                  <c:v>5.7614268165531382</c:v>
                </c:pt>
                <c:pt idx="14">
                  <c:v>5.36243603978353</c:v>
                </c:pt>
                <c:pt idx="15">
                  <c:v>5.0113241562262756</c:v>
                </c:pt>
                <c:pt idx="16">
                  <c:v>4.4846563308903926</c:v>
                </c:pt>
                <c:pt idx="17">
                  <c:v>4.7559700590937259</c:v>
                </c:pt>
                <c:pt idx="18">
                  <c:v>4.6123333794566674</c:v>
                </c:pt>
                <c:pt idx="19">
                  <c:v>4.2931407580409813</c:v>
                </c:pt>
                <c:pt idx="20">
                  <c:v>4.2931407580409813</c:v>
                </c:pt>
                <c:pt idx="21">
                  <c:v>4.0218270298376479</c:v>
                </c:pt>
                <c:pt idx="22">
                  <c:v>3.1440473209445101</c:v>
                </c:pt>
                <c:pt idx="23">
                  <c:v>3.1121280588029419</c:v>
                </c:pt>
                <c:pt idx="24">
                  <c:v>2.7450565441749024</c:v>
                </c:pt>
                <c:pt idx="25">
                  <c:v>2.2503079809805886</c:v>
                </c:pt>
                <c:pt idx="26">
                  <c:v>2.2024290877682353</c:v>
                </c:pt>
                <c:pt idx="27">
                  <c:v>2.0907116702727455</c:v>
                </c:pt>
                <c:pt idx="28">
                  <c:v>2.5375813402547061</c:v>
                </c:pt>
                <c:pt idx="29">
                  <c:v>2.4577831849007845</c:v>
                </c:pt>
                <c:pt idx="30">
                  <c:v>2.5695006023962748</c:v>
                </c:pt>
                <c:pt idx="31">
                  <c:v>2.3620253984760784</c:v>
                </c:pt>
                <c:pt idx="32">
                  <c:v>2.0907116702727455</c:v>
                </c:pt>
                <c:pt idx="33">
                  <c:v>1.8353575731401963</c:v>
                </c:pt>
                <c:pt idx="34">
                  <c:v>1.7076805245739215</c:v>
                </c:pt>
                <c:pt idx="35">
                  <c:v>1.8991960974233335</c:v>
                </c:pt>
                <c:pt idx="36">
                  <c:v>1.8832364663525494</c:v>
                </c:pt>
                <c:pt idx="37">
                  <c:v>2.1864694566974512</c:v>
                </c:pt>
                <c:pt idx="38">
                  <c:v>3.0004106413074512</c:v>
                </c:pt>
                <c:pt idx="39">
                  <c:v>3.4632399423601963</c:v>
                </c:pt>
                <c:pt idx="40">
                  <c:v>3.4632399423601963</c:v>
                </c:pt>
                <c:pt idx="41">
                  <c:v>3.415361049147843</c:v>
                </c:pt>
                <c:pt idx="42">
                  <c:v>3.8622307191298044</c:v>
                </c:pt>
                <c:pt idx="43">
                  <c:v>3.7505133016343142</c:v>
                </c:pt>
                <c:pt idx="44">
                  <c:v>3.1440473209445101</c:v>
                </c:pt>
                <c:pt idx="45">
                  <c:v>3.0802087966613731</c:v>
                </c:pt>
                <c:pt idx="46">
                  <c:v>2.5375813402547061</c:v>
                </c:pt>
                <c:pt idx="47">
                  <c:v>2.6971776509625491</c:v>
                </c:pt>
                <c:pt idx="48">
                  <c:v>2.6014198645378435</c:v>
                </c:pt>
                <c:pt idx="49">
                  <c:v>2.7929354373872552</c:v>
                </c:pt>
                <c:pt idx="50">
                  <c:v>2.4418235538300004</c:v>
                </c:pt>
                <c:pt idx="51">
                  <c:v>2.9365721170243138</c:v>
                </c:pt>
                <c:pt idx="52">
                  <c:v>2.7131372820333337</c:v>
                </c:pt>
                <c:pt idx="53">
                  <c:v>2.6492987577501963</c:v>
                </c:pt>
                <c:pt idx="54">
                  <c:v>2.681218019891765</c:v>
                </c:pt>
                <c:pt idx="55">
                  <c:v>2.9046528548827455</c:v>
                </c:pt>
                <c:pt idx="56">
                  <c:v>3.0802087966613731</c:v>
                </c:pt>
                <c:pt idx="57">
                  <c:v>3.0323299034490199</c:v>
                </c:pt>
                <c:pt idx="58">
                  <c:v>3.048289534519804</c:v>
                </c:pt>
                <c:pt idx="59">
                  <c:v>3.2238454762984317</c:v>
                </c:pt>
                <c:pt idx="60">
                  <c:v>3.0163702723782353</c:v>
                </c:pt>
                <c:pt idx="61">
                  <c:v>3.3834417870062747</c:v>
                </c:pt>
                <c:pt idx="62">
                  <c:v>3.3355628937939219</c:v>
                </c:pt>
                <c:pt idx="63">
                  <c:v>3.495159204501765</c:v>
                </c:pt>
                <c:pt idx="64">
                  <c:v>3.2078858452276475</c:v>
                </c:pt>
                <c:pt idx="65">
                  <c:v>3.431320680218628</c:v>
                </c:pt>
                <c:pt idx="66">
                  <c:v>3.4632399423601963</c:v>
                </c:pt>
                <c:pt idx="67">
                  <c:v>3.5430380977141183</c:v>
                </c:pt>
                <c:pt idx="68">
                  <c:v>3.351522524864706</c:v>
                </c:pt>
                <c:pt idx="69">
                  <c:v>3.6707151462803926</c:v>
                </c:pt>
                <c:pt idx="70">
                  <c:v>3.5270784666433337</c:v>
                </c:pt>
                <c:pt idx="71">
                  <c:v>3.3036436316523532</c:v>
                </c:pt>
                <c:pt idx="72">
                  <c:v>3.73455367056353</c:v>
                </c:pt>
                <c:pt idx="73">
                  <c:v>4.0058673987668625</c:v>
                </c:pt>
                <c:pt idx="74">
                  <c:v>4.309100389111765</c:v>
                </c:pt>
                <c:pt idx="75">
                  <c:v>4.2931407580409813</c:v>
                </c:pt>
                <c:pt idx="76">
                  <c:v>4.2293022337578439</c:v>
                </c:pt>
                <c:pt idx="77">
                  <c:v>4.7719296901645105</c:v>
                </c:pt>
                <c:pt idx="78">
                  <c:v>5.36243603978353</c:v>
                </c:pt>
                <c:pt idx="79">
                  <c:v>5.6497093990576479</c:v>
                </c:pt>
                <c:pt idx="80">
                  <c:v>5.8571846029778438</c:v>
                </c:pt>
                <c:pt idx="81">
                  <c:v>5.7454671854823536</c:v>
                </c:pt>
                <c:pt idx="82">
                  <c:v>6.6072872633047064</c:v>
                </c:pt>
                <c:pt idx="83">
                  <c:v>6.9264798847203926</c:v>
                </c:pt>
                <c:pt idx="84">
                  <c:v>6.9264798847203926</c:v>
                </c:pt>
                <c:pt idx="85">
                  <c:v>6.782843205083334</c:v>
                </c:pt>
                <c:pt idx="86">
                  <c:v>6.335973535101374</c:v>
                </c:pt>
                <c:pt idx="87">
                  <c:v>7.5489054964809812</c:v>
                </c:pt>
                <c:pt idx="88">
                  <c:v>8.3309274189494129</c:v>
                </c:pt>
                <c:pt idx="89">
                  <c:v>9.1289089724886274</c:v>
                </c:pt>
                <c:pt idx="90">
                  <c:v>9.3363841764088242</c:v>
                </c:pt>
                <c:pt idx="91">
                  <c:v>9.4800208560458827</c:v>
                </c:pt>
                <c:pt idx="92">
                  <c:v>9.2565860210549022</c:v>
                </c:pt>
                <c:pt idx="93">
                  <c:v>9.5278997492582373</c:v>
                </c:pt>
                <c:pt idx="94">
                  <c:v>10.421639089222158</c:v>
                </c:pt>
                <c:pt idx="95">
                  <c:v>11.682449943814118</c:v>
                </c:pt>
                <c:pt idx="96">
                  <c:v>11.155782118478237</c:v>
                </c:pt>
                <c:pt idx="97">
                  <c:v>11.714369205955688</c:v>
                </c:pt>
                <c:pt idx="98">
                  <c:v>13.214574526609413</c:v>
                </c:pt>
                <c:pt idx="99">
                  <c:v>14.31578907049353</c:v>
                </c:pt>
                <c:pt idx="100">
                  <c:v>14.810537633687845</c:v>
                </c:pt>
                <c:pt idx="101">
                  <c:v>15.544680662943925</c:v>
                </c:pt>
                <c:pt idx="102">
                  <c:v>15.512761400802354</c:v>
                </c:pt>
                <c:pt idx="103">
                  <c:v>17.380038236084118</c:v>
                </c:pt>
                <c:pt idx="104">
                  <c:v>17.715190488570592</c:v>
                </c:pt>
                <c:pt idx="105">
                  <c:v>17.124684138951572</c:v>
                </c:pt>
                <c:pt idx="106">
                  <c:v>18.289737207118826</c:v>
                </c:pt>
                <c:pt idx="107">
                  <c:v>16.246904430058432</c:v>
                </c:pt>
                <c:pt idx="108">
                  <c:v>14.842456895829413</c:v>
                </c:pt>
                <c:pt idx="109">
                  <c:v>13.374170837317255</c:v>
                </c:pt>
                <c:pt idx="110">
                  <c:v>12.033561827371374</c:v>
                </c:pt>
                <c:pt idx="111">
                  <c:v>11.698409574884902</c:v>
                </c:pt>
                <c:pt idx="112">
                  <c:v>11.570732526318627</c:v>
                </c:pt>
                <c:pt idx="113">
                  <c:v>10.421639089222158</c:v>
                </c:pt>
                <c:pt idx="114">
                  <c:v>10.006688681381766</c:v>
                </c:pt>
                <c:pt idx="115">
                  <c:v>10.214163885301963</c:v>
                </c:pt>
                <c:pt idx="116">
                  <c:v>9.4161823317627462</c:v>
                </c:pt>
                <c:pt idx="117">
                  <c:v>10.50143724457608</c:v>
                </c:pt>
                <c:pt idx="118">
                  <c:v>10.597195031000785</c:v>
                </c:pt>
                <c:pt idx="119">
                  <c:v>10.676993186354707</c:v>
                </c:pt>
                <c:pt idx="120">
                  <c:v>10.533356506717649</c:v>
                </c:pt>
                <c:pt idx="121">
                  <c:v>11.139822487407454</c:v>
                </c:pt>
                <c:pt idx="122">
                  <c:v>10.517396875646865</c:v>
                </c:pt>
                <c:pt idx="123">
                  <c:v>10.581235399930002</c:v>
                </c:pt>
                <c:pt idx="124">
                  <c:v>10.884468390274902</c:v>
                </c:pt>
                <c:pt idx="125">
                  <c:v>11.107903225265883</c:v>
                </c:pt>
                <c:pt idx="126">
                  <c:v>10.804670234920982</c:v>
                </c:pt>
                <c:pt idx="127">
                  <c:v>10.932347283487255</c:v>
                </c:pt>
                <c:pt idx="128">
                  <c:v>11.506894002035491</c:v>
                </c:pt>
                <c:pt idx="129">
                  <c:v>11.570732526318627</c:v>
                </c:pt>
                <c:pt idx="130">
                  <c:v>12.241037031291571</c:v>
                </c:pt>
                <c:pt idx="131">
                  <c:v>11.858005885592746</c:v>
                </c:pt>
                <c:pt idx="132">
                  <c:v>11.650530681672551</c:v>
                </c:pt>
                <c:pt idx="133">
                  <c:v>11.937804040946668</c:v>
                </c:pt>
                <c:pt idx="134">
                  <c:v>12.161238875937649</c:v>
                </c:pt>
                <c:pt idx="135">
                  <c:v>12.001642565229805</c:v>
                </c:pt>
                <c:pt idx="136">
                  <c:v>12.60810854591961</c:v>
                </c:pt>
                <c:pt idx="137">
                  <c:v>13.517807516954315</c:v>
                </c:pt>
                <c:pt idx="138">
                  <c:v>15.704276973651767</c:v>
                </c:pt>
                <c:pt idx="139">
                  <c:v>15.75215586686412</c:v>
                </c:pt>
                <c:pt idx="140">
                  <c:v>16.151146643633727</c:v>
                </c:pt>
                <c:pt idx="141">
                  <c:v>16.629935575757255</c:v>
                </c:pt>
                <c:pt idx="142">
                  <c:v>16.199025536846079</c:v>
                </c:pt>
                <c:pt idx="143">
                  <c:v>16.629935575757255</c:v>
                </c:pt>
                <c:pt idx="144">
                  <c:v>17.874786799278432</c:v>
                </c:pt>
                <c:pt idx="145">
                  <c:v>18.513172042109804</c:v>
                </c:pt>
                <c:pt idx="146">
                  <c:v>20.651762605594904</c:v>
                </c:pt>
                <c:pt idx="147">
                  <c:v>20.556004819170198</c:v>
                </c:pt>
                <c:pt idx="148">
                  <c:v>22.072169770894707</c:v>
                </c:pt>
                <c:pt idx="149">
                  <c:v>22.995890637523697</c:v>
                </c:pt>
                <c:pt idx="150">
                  <c:v>25.842546532486864</c:v>
                </c:pt>
                <c:pt idx="151">
                  <c:v>29.945547766567856</c:v>
                </c:pt>
                <c:pt idx="152">
                  <c:v>31.790308011348454</c:v>
                </c:pt>
                <c:pt idx="153">
                  <c:v>32.617269500388034</c:v>
                </c:pt>
                <c:pt idx="154">
                  <c:v>34.064452106207305</c:v>
                </c:pt>
                <c:pt idx="155">
                  <c:v>36.942914212287377</c:v>
                </c:pt>
                <c:pt idx="156">
                  <c:v>41.666136563148051</c:v>
                </c:pt>
                <c:pt idx="157">
                  <c:v>46.75513034185316</c:v>
                </c:pt>
                <c:pt idx="158">
                  <c:v>53.625271943105048</c:v>
                </c:pt>
                <c:pt idx="159">
                  <c:v>55.104260760041221</c:v>
                </c:pt>
                <c:pt idx="160">
                  <c:v>58.38030050508263</c:v>
                </c:pt>
                <c:pt idx="161">
                  <c:v>64.487093039528759</c:v>
                </c:pt>
                <c:pt idx="162">
                  <c:v>69.894148929402931</c:v>
                </c:pt>
                <c:pt idx="163">
                  <c:v>76.33490668057658</c:v>
                </c:pt>
                <c:pt idx="164">
                  <c:v>80.517423442449839</c:v>
                </c:pt>
                <c:pt idx="165">
                  <c:v>93.876032111550742</c:v>
                </c:pt>
                <c:pt idx="166">
                  <c:v>104.0699227745194</c:v>
                </c:pt>
                <c:pt idx="167">
                  <c:v>108.98398239208153</c:v>
                </c:pt>
                <c:pt idx="168">
                  <c:v>119.46412895510235</c:v>
                </c:pt>
                <c:pt idx="169">
                  <c:v>129.18092645131742</c:v>
                </c:pt>
                <c:pt idx="170">
                  <c:v>137.0052543860765</c:v>
                </c:pt>
                <c:pt idx="171">
                  <c:v>145.75196244322592</c:v>
                </c:pt>
                <c:pt idx="172">
                  <c:v>150.96818106639864</c:v>
                </c:pt>
                <c:pt idx="173">
                  <c:v>148.86897113268279</c:v>
                </c:pt>
                <c:pt idx="174">
                  <c:v>160.82810651263978</c:v>
                </c:pt>
                <c:pt idx="175">
                  <c:v>159.7307922291065</c:v>
                </c:pt>
                <c:pt idx="176">
                  <c:v>155.54827546723325</c:v>
                </c:pt>
                <c:pt idx="177">
                  <c:v>151.92236739990585</c:v>
                </c:pt>
                <c:pt idx="178">
                  <c:v>154.02157733362171</c:v>
                </c:pt>
                <c:pt idx="179">
                  <c:v>160.28740092365237</c:v>
                </c:pt>
                <c:pt idx="180">
                  <c:v>164.78797979669469</c:v>
                </c:pt>
                <c:pt idx="181">
                  <c:v>164.23137110214884</c:v>
                </c:pt>
                <c:pt idx="182">
                  <c:v>171.92847419244029</c:v>
                </c:pt>
                <c:pt idx="183">
                  <c:v>174.36164934288368</c:v>
                </c:pt>
                <c:pt idx="184">
                  <c:v>175.39535120418316</c:v>
                </c:pt>
                <c:pt idx="185">
                  <c:v>174.32984313176678</c:v>
                </c:pt>
                <c:pt idx="186">
                  <c:v>167.39608910828105</c:v>
                </c:pt>
                <c:pt idx="187">
                  <c:v>170.33816363659497</c:v>
                </c:pt>
                <c:pt idx="188">
                  <c:v>174.02768412615615</c:v>
                </c:pt>
                <c:pt idx="189">
                  <c:v>163.4203127186677</c:v>
                </c:pt>
                <c:pt idx="190">
                  <c:v>158.55396241778095</c:v>
                </c:pt>
                <c:pt idx="191">
                  <c:v>162.48202949071896</c:v>
                </c:pt>
                <c:pt idx="192">
                  <c:v>170.2904543199196</c:v>
                </c:pt>
                <c:pt idx="193">
                  <c:v>169.89287668095827</c:v>
                </c:pt>
                <c:pt idx="194">
                  <c:v>169.95648910319207</c:v>
                </c:pt>
                <c:pt idx="195">
                  <c:v>165.40820091347439</c:v>
                </c:pt>
                <c:pt idx="196">
                  <c:v>171.40367170901135</c:v>
                </c:pt>
                <c:pt idx="197">
                  <c:v>161.68687421279628</c:v>
                </c:pt>
                <c:pt idx="198">
                  <c:v>158.23590030661188</c:v>
                </c:pt>
                <c:pt idx="199">
                  <c:v>157.01136117861097</c:v>
                </c:pt>
                <c:pt idx="200">
                  <c:v>152.06549534993195</c:v>
                </c:pt>
                <c:pt idx="201">
                  <c:v>151.79514255543825</c:v>
                </c:pt>
                <c:pt idx="202">
                  <c:v>149.37787051055329</c:v>
                </c:pt>
                <c:pt idx="203">
                  <c:v>153.19461584458213</c:v>
                </c:pt>
                <c:pt idx="204">
                  <c:v>153.0673910001145</c:v>
                </c:pt>
                <c:pt idx="205">
                  <c:v>146.9924046767853</c:v>
                </c:pt>
                <c:pt idx="206">
                  <c:v>146.3721835600056</c:v>
                </c:pt>
                <c:pt idx="207">
                  <c:v>142.18966679813235</c:v>
                </c:pt>
                <c:pt idx="208">
                  <c:v>146.02231523771962</c:v>
                </c:pt>
                <c:pt idx="209">
                  <c:v>147.93068790473404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6A2-4C25-9481-DFA4466D1996}"/>
            </c:ext>
          </c:extLst>
        </c:ser>
        <c:ser>
          <c:idx val="6"/>
          <c:order val="6"/>
          <c:tx>
            <c:strRef>
              <c:f>'BL_7-Tage-Inzidenz'!$A$10</c:f>
              <c:strCache>
                <c:ptCount val="1"/>
                <c:pt idx="0">
                  <c:v>Nordrhein-Westfalen</c:v>
                </c:pt>
              </c:strCache>
            </c:strRef>
          </c:tx>
          <c:spPr>
            <a:ln w="15875">
              <a:solidFill>
                <a:schemeClr val="accent3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numRef>
              <c:f>'BL_7-Tage-Inzidenz'!$I$3:$HJ$3</c:f>
              <c:numCache>
                <c:formatCode>m/d/yyyy</c:formatCode>
                <c:ptCount val="210"/>
                <c:pt idx="0">
                  <c:v>43963</c:v>
                </c:pt>
                <c:pt idx="1">
                  <c:v>43964</c:v>
                </c:pt>
                <c:pt idx="2">
                  <c:v>43965</c:v>
                </c:pt>
                <c:pt idx="3">
                  <c:v>43966</c:v>
                </c:pt>
                <c:pt idx="4">
                  <c:v>43967</c:v>
                </c:pt>
                <c:pt idx="5">
                  <c:v>43968</c:v>
                </c:pt>
                <c:pt idx="6">
                  <c:v>43969</c:v>
                </c:pt>
                <c:pt idx="7">
                  <c:v>43970</c:v>
                </c:pt>
                <c:pt idx="8">
                  <c:v>43971</c:v>
                </c:pt>
                <c:pt idx="9">
                  <c:v>43972</c:v>
                </c:pt>
                <c:pt idx="10">
                  <c:v>43973</c:v>
                </c:pt>
                <c:pt idx="11">
                  <c:v>43974</c:v>
                </c:pt>
                <c:pt idx="12">
                  <c:v>43975</c:v>
                </c:pt>
                <c:pt idx="13">
                  <c:v>43976</c:v>
                </c:pt>
                <c:pt idx="14">
                  <c:v>43977</c:v>
                </c:pt>
                <c:pt idx="15">
                  <c:v>43978</c:v>
                </c:pt>
                <c:pt idx="16">
                  <c:v>43979</c:v>
                </c:pt>
                <c:pt idx="17">
                  <c:v>43980</c:v>
                </c:pt>
                <c:pt idx="18">
                  <c:v>43981</c:v>
                </c:pt>
                <c:pt idx="19">
                  <c:v>43982</c:v>
                </c:pt>
                <c:pt idx="20">
                  <c:v>43983</c:v>
                </c:pt>
                <c:pt idx="21">
                  <c:v>43984</c:v>
                </c:pt>
                <c:pt idx="22">
                  <c:v>43985</c:v>
                </c:pt>
                <c:pt idx="23">
                  <c:v>43986</c:v>
                </c:pt>
                <c:pt idx="24">
                  <c:v>43987</c:v>
                </c:pt>
                <c:pt idx="25">
                  <c:v>43988</c:v>
                </c:pt>
                <c:pt idx="26">
                  <c:v>43989</c:v>
                </c:pt>
                <c:pt idx="27">
                  <c:v>43990</c:v>
                </c:pt>
                <c:pt idx="28">
                  <c:v>43991</c:v>
                </c:pt>
                <c:pt idx="29">
                  <c:v>43992</c:v>
                </c:pt>
                <c:pt idx="30">
                  <c:v>43993</c:v>
                </c:pt>
                <c:pt idx="31">
                  <c:v>43994</c:v>
                </c:pt>
                <c:pt idx="32">
                  <c:v>43995</c:v>
                </c:pt>
                <c:pt idx="33">
                  <c:v>43996</c:v>
                </c:pt>
                <c:pt idx="34">
                  <c:v>43997</c:v>
                </c:pt>
                <c:pt idx="35">
                  <c:v>43998</c:v>
                </c:pt>
                <c:pt idx="36">
                  <c:v>43999</c:v>
                </c:pt>
                <c:pt idx="37">
                  <c:v>44000</c:v>
                </c:pt>
                <c:pt idx="38">
                  <c:v>44001</c:v>
                </c:pt>
                <c:pt idx="39">
                  <c:v>44002</c:v>
                </c:pt>
                <c:pt idx="40">
                  <c:v>44003</c:v>
                </c:pt>
                <c:pt idx="41">
                  <c:v>44004</c:v>
                </c:pt>
                <c:pt idx="42">
                  <c:v>44005</c:v>
                </c:pt>
                <c:pt idx="43">
                  <c:v>44006</c:v>
                </c:pt>
                <c:pt idx="44">
                  <c:v>44007</c:v>
                </c:pt>
                <c:pt idx="45">
                  <c:v>44008</c:v>
                </c:pt>
                <c:pt idx="46">
                  <c:v>44009</c:v>
                </c:pt>
                <c:pt idx="47">
                  <c:v>44010</c:v>
                </c:pt>
                <c:pt idx="48">
                  <c:v>44011</c:v>
                </c:pt>
                <c:pt idx="49">
                  <c:v>44012</c:v>
                </c:pt>
                <c:pt idx="50">
                  <c:v>44013</c:v>
                </c:pt>
                <c:pt idx="51">
                  <c:v>44014</c:v>
                </c:pt>
                <c:pt idx="52">
                  <c:v>44015</c:v>
                </c:pt>
                <c:pt idx="53">
                  <c:v>44016</c:v>
                </c:pt>
                <c:pt idx="54">
                  <c:v>44017</c:v>
                </c:pt>
                <c:pt idx="55">
                  <c:v>44018</c:v>
                </c:pt>
                <c:pt idx="56">
                  <c:v>44019</c:v>
                </c:pt>
                <c:pt idx="57">
                  <c:v>44020</c:v>
                </c:pt>
                <c:pt idx="58">
                  <c:v>44021</c:v>
                </c:pt>
                <c:pt idx="59">
                  <c:v>44022</c:v>
                </c:pt>
                <c:pt idx="60">
                  <c:v>44023</c:v>
                </c:pt>
                <c:pt idx="61">
                  <c:v>44024</c:v>
                </c:pt>
                <c:pt idx="62">
                  <c:v>44025</c:v>
                </c:pt>
                <c:pt idx="63">
                  <c:v>44026</c:v>
                </c:pt>
                <c:pt idx="64">
                  <c:v>44027</c:v>
                </c:pt>
                <c:pt idx="65">
                  <c:v>44028</c:v>
                </c:pt>
                <c:pt idx="66">
                  <c:v>44029</c:v>
                </c:pt>
                <c:pt idx="67">
                  <c:v>44030</c:v>
                </c:pt>
                <c:pt idx="68">
                  <c:v>44031</c:v>
                </c:pt>
                <c:pt idx="69">
                  <c:v>44032</c:v>
                </c:pt>
                <c:pt idx="70">
                  <c:v>44033</c:v>
                </c:pt>
                <c:pt idx="71">
                  <c:v>44034</c:v>
                </c:pt>
                <c:pt idx="72">
                  <c:v>44035</c:v>
                </c:pt>
                <c:pt idx="73">
                  <c:v>44036</c:v>
                </c:pt>
                <c:pt idx="74">
                  <c:v>44037</c:v>
                </c:pt>
                <c:pt idx="75">
                  <c:v>44038</c:v>
                </c:pt>
                <c:pt idx="76">
                  <c:v>44039</c:v>
                </c:pt>
                <c:pt idx="77">
                  <c:v>44040</c:v>
                </c:pt>
                <c:pt idx="78">
                  <c:v>44041</c:v>
                </c:pt>
                <c:pt idx="79">
                  <c:v>44042</c:v>
                </c:pt>
                <c:pt idx="80">
                  <c:v>44043</c:v>
                </c:pt>
                <c:pt idx="81">
                  <c:v>44044</c:v>
                </c:pt>
                <c:pt idx="82">
                  <c:v>44045</c:v>
                </c:pt>
                <c:pt idx="83">
                  <c:v>44046</c:v>
                </c:pt>
                <c:pt idx="84">
                  <c:v>44047</c:v>
                </c:pt>
                <c:pt idx="85">
                  <c:v>44048</c:v>
                </c:pt>
                <c:pt idx="86">
                  <c:v>44049</c:v>
                </c:pt>
                <c:pt idx="87">
                  <c:v>44050</c:v>
                </c:pt>
                <c:pt idx="88">
                  <c:v>44051</c:v>
                </c:pt>
                <c:pt idx="89">
                  <c:v>44052</c:v>
                </c:pt>
                <c:pt idx="90">
                  <c:v>44053</c:v>
                </c:pt>
                <c:pt idx="91">
                  <c:v>44054</c:v>
                </c:pt>
                <c:pt idx="92">
                  <c:v>44055</c:v>
                </c:pt>
                <c:pt idx="93">
                  <c:v>44056</c:v>
                </c:pt>
                <c:pt idx="94">
                  <c:v>44057</c:v>
                </c:pt>
                <c:pt idx="95">
                  <c:v>44058</c:v>
                </c:pt>
                <c:pt idx="96">
                  <c:v>44059</c:v>
                </c:pt>
                <c:pt idx="97">
                  <c:v>44060</c:v>
                </c:pt>
                <c:pt idx="98">
                  <c:v>44061</c:v>
                </c:pt>
                <c:pt idx="99">
                  <c:v>44062</c:v>
                </c:pt>
                <c:pt idx="100">
                  <c:v>44063</c:v>
                </c:pt>
                <c:pt idx="101">
                  <c:v>44064</c:v>
                </c:pt>
                <c:pt idx="102">
                  <c:v>44065</c:v>
                </c:pt>
                <c:pt idx="103">
                  <c:v>44066</c:v>
                </c:pt>
                <c:pt idx="104">
                  <c:v>44067</c:v>
                </c:pt>
                <c:pt idx="105">
                  <c:v>44068</c:v>
                </c:pt>
                <c:pt idx="106">
                  <c:v>44069</c:v>
                </c:pt>
                <c:pt idx="107">
                  <c:v>44070</c:v>
                </c:pt>
                <c:pt idx="108">
                  <c:v>44071</c:v>
                </c:pt>
                <c:pt idx="109">
                  <c:v>44072</c:v>
                </c:pt>
                <c:pt idx="110">
                  <c:v>44073</c:v>
                </c:pt>
                <c:pt idx="111">
                  <c:v>44074</c:v>
                </c:pt>
                <c:pt idx="112">
                  <c:v>44075</c:v>
                </c:pt>
                <c:pt idx="113">
                  <c:v>44076</c:v>
                </c:pt>
                <c:pt idx="114">
                  <c:v>44077</c:v>
                </c:pt>
                <c:pt idx="115">
                  <c:v>44078</c:v>
                </c:pt>
                <c:pt idx="116">
                  <c:v>44079</c:v>
                </c:pt>
                <c:pt idx="117">
                  <c:v>44080</c:v>
                </c:pt>
                <c:pt idx="118">
                  <c:v>44081</c:v>
                </c:pt>
                <c:pt idx="119">
                  <c:v>44082</c:v>
                </c:pt>
                <c:pt idx="120">
                  <c:v>44083</c:v>
                </c:pt>
                <c:pt idx="121">
                  <c:v>44084</c:v>
                </c:pt>
                <c:pt idx="122">
                  <c:v>44085</c:v>
                </c:pt>
                <c:pt idx="123">
                  <c:v>44086</c:v>
                </c:pt>
                <c:pt idx="124">
                  <c:v>44087</c:v>
                </c:pt>
                <c:pt idx="125">
                  <c:v>44088</c:v>
                </c:pt>
                <c:pt idx="126">
                  <c:v>44089</c:v>
                </c:pt>
                <c:pt idx="127">
                  <c:v>44090</c:v>
                </c:pt>
                <c:pt idx="128">
                  <c:v>44091</c:v>
                </c:pt>
                <c:pt idx="129">
                  <c:v>44092</c:v>
                </c:pt>
                <c:pt idx="130">
                  <c:v>44093</c:v>
                </c:pt>
                <c:pt idx="131">
                  <c:v>44094</c:v>
                </c:pt>
                <c:pt idx="132">
                  <c:v>44095</c:v>
                </c:pt>
                <c:pt idx="133">
                  <c:v>44096</c:v>
                </c:pt>
                <c:pt idx="134">
                  <c:v>44097</c:v>
                </c:pt>
                <c:pt idx="135">
                  <c:v>44098</c:v>
                </c:pt>
                <c:pt idx="136">
                  <c:v>44099</c:v>
                </c:pt>
                <c:pt idx="137">
                  <c:v>44100</c:v>
                </c:pt>
                <c:pt idx="138">
                  <c:v>44101</c:v>
                </c:pt>
                <c:pt idx="139">
                  <c:v>44102</c:v>
                </c:pt>
                <c:pt idx="140">
                  <c:v>44103</c:v>
                </c:pt>
                <c:pt idx="141">
                  <c:v>44104</c:v>
                </c:pt>
                <c:pt idx="142">
                  <c:v>44105</c:v>
                </c:pt>
                <c:pt idx="143">
                  <c:v>44106</c:v>
                </c:pt>
                <c:pt idx="144">
                  <c:v>44107</c:v>
                </c:pt>
                <c:pt idx="145">
                  <c:v>44108</c:v>
                </c:pt>
                <c:pt idx="146">
                  <c:v>44109</c:v>
                </c:pt>
                <c:pt idx="147">
                  <c:v>44110</c:v>
                </c:pt>
                <c:pt idx="148">
                  <c:v>44111</c:v>
                </c:pt>
                <c:pt idx="149">
                  <c:v>44112</c:v>
                </c:pt>
                <c:pt idx="150">
                  <c:v>44113</c:v>
                </c:pt>
                <c:pt idx="151">
                  <c:v>44114</c:v>
                </c:pt>
                <c:pt idx="152">
                  <c:v>44115</c:v>
                </c:pt>
                <c:pt idx="153">
                  <c:v>44116</c:v>
                </c:pt>
                <c:pt idx="154">
                  <c:v>44117</c:v>
                </c:pt>
                <c:pt idx="155">
                  <c:v>44118</c:v>
                </c:pt>
                <c:pt idx="156">
                  <c:v>44119</c:v>
                </c:pt>
                <c:pt idx="157">
                  <c:v>44120</c:v>
                </c:pt>
                <c:pt idx="158">
                  <c:v>44121</c:v>
                </c:pt>
                <c:pt idx="159">
                  <c:v>44122</c:v>
                </c:pt>
                <c:pt idx="160">
                  <c:v>44123</c:v>
                </c:pt>
                <c:pt idx="161">
                  <c:v>44124</c:v>
                </c:pt>
                <c:pt idx="162">
                  <c:v>44125</c:v>
                </c:pt>
                <c:pt idx="163">
                  <c:v>44126</c:v>
                </c:pt>
                <c:pt idx="164">
                  <c:v>44127</c:v>
                </c:pt>
                <c:pt idx="165">
                  <c:v>44128</c:v>
                </c:pt>
                <c:pt idx="166">
                  <c:v>44129</c:v>
                </c:pt>
                <c:pt idx="167">
                  <c:v>44130</c:v>
                </c:pt>
                <c:pt idx="168">
                  <c:v>44131</c:v>
                </c:pt>
                <c:pt idx="169">
                  <c:v>44132</c:v>
                </c:pt>
                <c:pt idx="170">
                  <c:v>44133</c:v>
                </c:pt>
                <c:pt idx="171">
                  <c:v>44134</c:v>
                </c:pt>
                <c:pt idx="172">
                  <c:v>44135</c:v>
                </c:pt>
                <c:pt idx="173">
                  <c:v>44136</c:v>
                </c:pt>
                <c:pt idx="174">
                  <c:v>44137</c:v>
                </c:pt>
                <c:pt idx="175">
                  <c:v>44138</c:v>
                </c:pt>
                <c:pt idx="176">
                  <c:v>44139</c:v>
                </c:pt>
                <c:pt idx="177">
                  <c:v>44140</c:v>
                </c:pt>
                <c:pt idx="178">
                  <c:v>44141</c:v>
                </c:pt>
                <c:pt idx="179">
                  <c:v>44142</c:v>
                </c:pt>
                <c:pt idx="180">
                  <c:v>44143</c:v>
                </c:pt>
                <c:pt idx="181">
                  <c:v>44144</c:v>
                </c:pt>
                <c:pt idx="182">
                  <c:v>44145</c:v>
                </c:pt>
                <c:pt idx="183">
                  <c:v>44146</c:v>
                </c:pt>
                <c:pt idx="184">
                  <c:v>44147</c:v>
                </c:pt>
                <c:pt idx="185">
                  <c:v>44148</c:v>
                </c:pt>
                <c:pt idx="186">
                  <c:v>44149</c:v>
                </c:pt>
                <c:pt idx="187">
                  <c:v>44150</c:v>
                </c:pt>
                <c:pt idx="188">
                  <c:v>44151</c:v>
                </c:pt>
                <c:pt idx="189">
                  <c:v>44152</c:v>
                </c:pt>
                <c:pt idx="190">
                  <c:v>44153</c:v>
                </c:pt>
                <c:pt idx="191">
                  <c:v>44154</c:v>
                </c:pt>
                <c:pt idx="192">
                  <c:v>44155</c:v>
                </c:pt>
                <c:pt idx="193">
                  <c:v>44156</c:v>
                </c:pt>
                <c:pt idx="194">
                  <c:v>44157</c:v>
                </c:pt>
                <c:pt idx="195">
                  <c:v>44158</c:v>
                </c:pt>
                <c:pt idx="196">
                  <c:v>44159</c:v>
                </c:pt>
                <c:pt idx="197">
                  <c:v>44160</c:v>
                </c:pt>
                <c:pt idx="198">
                  <c:v>44161</c:v>
                </c:pt>
                <c:pt idx="199">
                  <c:v>44162</c:v>
                </c:pt>
                <c:pt idx="200">
                  <c:v>44163</c:v>
                </c:pt>
                <c:pt idx="201">
                  <c:v>44164</c:v>
                </c:pt>
                <c:pt idx="202">
                  <c:v>44165</c:v>
                </c:pt>
                <c:pt idx="203">
                  <c:v>44166</c:v>
                </c:pt>
                <c:pt idx="204">
                  <c:v>44167</c:v>
                </c:pt>
                <c:pt idx="205">
                  <c:v>44168</c:v>
                </c:pt>
                <c:pt idx="206">
                  <c:v>44169</c:v>
                </c:pt>
                <c:pt idx="207">
                  <c:v>44170</c:v>
                </c:pt>
                <c:pt idx="208">
                  <c:v>44171</c:v>
                </c:pt>
                <c:pt idx="209">
                  <c:v>44172</c:v>
                </c:pt>
              </c:numCache>
            </c:numRef>
          </c:cat>
          <c:val>
            <c:numRef>
              <c:f>'BL_7-Tage-Inzidenz'!$I$10:$HJ$10</c:f>
              <c:numCache>
                <c:formatCode>0.0</c:formatCode>
                <c:ptCount val="210"/>
                <c:pt idx="0">
                  <c:v>8.5598052401733575</c:v>
                </c:pt>
                <c:pt idx="1">
                  <c:v>8.4482768331352673</c:v>
                </c:pt>
                <c:pt idx="2">
                  <c:v>7.7791063909067315</c:v>
                </c:pt>
                <c:pt idx="3">
                  <c:v>7.2660757185315203</c:v>
                </c:pt>
                <c:pt idx="4">
                  <c:v>6.6136345373586982</c:v>
                </c:pt>
                <c:pt idx="5">
                  <c:v>6.7976564089715463</c:v>
                </c:pt>
                <c:pt idx="6">
                  <c:v>6.6470930594701256</c:v>
                </c:pt>
                <c:pt idx="7">
                  <c:v>6.2177086923734812</c:v>
                </c:pt>
                <c:pt idx="8">
                  <c:v>6.5522939134877491</c:v>
                </c:pt>
                <c:pt idx="9">
                  <c:v>6.2009794313177675</c:v>
                </c:pt>
                <c:pt idx="10">
                  <c:v>5.637760975775417</c:v>
                </c:pt>
                <c:pt idx="11">
                  <c:v>5.1358831441040147</c:v>
                </c:pt>
                <c:pt idx="12">
                  <c:v>4.8236036043973645</c:v>
                </c:pt>
                <c:pt idx="13">
                  <c:v>4.7399572991187977</c:v>
                </c:pt>
                <c:pt idx="14">
                  <c:v>4.2882672506145356</c:v>
                </c:pt>
                <c:pt idx="15">
                  <c:v>3.970411290555981</c:v>
                </c:pt>
                <c:pt idx="16">
                  <c:v>3.9146470870369363</c:v>
                </c:pt>
                <c:pt idx="17">
                  <c:v>3.9202235073888403</c:v>
                </c:pt>
                <c:pt idx="18">
                  <c:v>3.9759877109078854</c:v>
                </c:pt>
                <c:pt idx="19">
                  <c:v>4.0596340161864521</c:v>
                </c:pt>
                <c:pt idx="20">
                  <c:v>4.0094462330193128</c:v>
                </c:pt>
                <c:pt idx="21">
                  <c:v>3.5689090252188591</c:v>
                </c:pt>
                <c:pt idx="22">
                  <c:v>3.2175945430488775</c:v>
                </c:pt>
                <c:pt idx="23">
                  <c:v>3.0893368749550749</c:v>
                </c:pt>
                <c:pt idx="24">
                  <c:v>3.2120181226969735</c:v>
                </c:pt>
                <c:pt idx="25">
                  <c:v>3.2622059058641137</c:v>
                </c:pt>
                <c:pt idx="26">
                  <c:v>3.312393689031254</c:v>
                </c:pt>
                <c:pt idx="27">
                  <c:v>3.312393689031254</c:v>
                </c:pt>
                <c:pt idx="28">
                  <c:v>3.5298740827555282</c:v>
                </c:pt>
                <c:pt idx="29">
                  <c:v>3.6581317508493307</c:v>
                </c:pt>
                <c:pt idx="30">
                  <c:v>3.8700357242217001</c:v>
                </c:pt>
                <c:pt idx="31">
                  <c:v>3.541026923459337</c:v>
                </c:pt>
                <c:pt idx="32">
                  <c:v>3.3402757907907761</c:v>
                </c:pt>
                <c:pt idx="33">
                  <c:v>3.3458522111426805</c:v>
                </c:pt>
                <c:pt idx="34">
                  <c:v>3.5354505031074321</c:v>
                </c:pt>
                <c:pt idx="35">
                  <c:v>3.6469789101455219</c:v>
                </c:pt>
                <c:pt idx="36">
                  <c:v>3.8588828835178912</c:v>
                </c:pt>
                <c:pt idx="37">
                  <c:v>4.1934681046321591</c:v>
                </c:pt>
                <c:pt idx="38">
                  <c:v>5.9611933561858752</c:v>
                </c:pt>
                <c:pt idx="39">
                  <c:v>6.691704422285361</c:v>
                </c:pt>
                <c:pt idx="40">
                  <c:v>9.1341765364195169</c:v>
                </c:pt>
                <c:pt idx="41">
                  <c:v>10.37214185454231</c:v>
                </c:pt>
                <c:pt idx="42">
                  <c:v>10.979971672899897</c:v>
                </c:pt>
                <c:pt idx="43">
                  <c:v>11.253216270143215</c:v>
                </c:pt>
                <c:pt idx="44">
                  <c:v>9.5635609035161622</c:v>
                </c:pt>
                <c:pt idx="45">
                  <c:v>9.2345521027537973</c:v>
                </c:pt>
                <c:pt idx="46">
                  <c:v>9.2791634655690327</c:v>
                </c:pt>
                <c:pt idx="47">
                  <c:v>8.5430759791176438</c:v>
                </c:pt>
                <c:pt idx="48">
                  <c:v>8.4538532534871731</c:v>
                </c:pt>
                <c:pt idx="49">
                  <c:v>7.873905536889108</c:v>
                </c:pt>
                <c:pt idx="50">
                  <c:v>7.4891325326076998</c:v>
                </c:pt>
                <c:pt idx="51">
                  <c:v>7.1489708911415271</c:v>
                </c:pt>
                <c:pt idx="52">
                  <c:v>6.7418922054525012</c:v>
                </c:pt>
                <c:pt idx="53">
                  <c:v>6.3459663604672842</c:v>
                </c:pt>
                <c:pt idx="54">
                  <c:v>6.1675209092063419</c:v>
                </c:pt>
                <c:pt idx="55">
                  <c:v>5.9556169358339712</c:v>
                </c:pt>
                <c:pt idx="56">
                  <c:v>5.3477871174763845</c:v>
                </c:pt>
                <c:pt idx="57">
                  <c:v>5.1860709272711549</c:v>
                </c:pt>
                <c:pt idx="58">
                  <c:v>5.2418351307901991</c:v>
                </c:pt>
                <c:pt idx="59">
                  <c:v>4.9518612724911675</c:v>
                </c:pt>
                <c:pt idx="60">
                  <c:v>4.7789922415821291</c:v>
                </c:pt>
                <c:pt idx="61">
                  <c:v>4.8180271840454596</c:v>
                </c:pt>
                <c:pt idx="62">
                  <c:v>4.8124507636935556</c:v>
                </c:pt>
                <c:pt idx="63">
                  <c:v>5.119153883048301</c:v>
                </c:pt>
                <c:pt idx="64">
                  <c:v>4.9574376928430715</c:v>
                </c:pt>
                <c:pt idx="65">
                  <c:v>4.7901450822859379</c:v>
                </c:pt>
                <c:pt idx="66">
                  <c:v>5.7214072810539838</c:v>
                </c:pt>
                <c:pt idx="67">
                  <c:v>5.9388876747782575</c:v>
                </c:pt>
                <c:pt idx="68">
                  <c:v>5.911005573018735</c:v>
                </c:pt>
                <c:pt idx="69">
                  <c:v>5.8440885287958819</c:v>
                </c:pt>
                <c:pt idx="70">
                  <c:v>6.0894510242796782</c:v>
                </c:pt>
                <c:pt idx="71">
                  <c:v>6.0894510242796782</c:v>
                </c:pt>
                <c:pt idx="72">
                  <c:v>6.2734728958925254</c:v>
                </c:pt>
                <c:pt idx="73">
                  <c:v>6.7084336833410738</c:v>
                </c:pt>
                <c:pt idx="74">
                  <c:v>7.2828049795872341</c:v>
                </c:pt>
                <c:pt idx="75">
                  <c:v>7.4333683290886556</c:v>
                </c:pt>
                <c:pt idx="76">
                  <c:v>7.3776041255696105</c:v>
                </c:pt>
                <c:pt idx="77">
                  <c:v>7.9742811032233885</c:v>
                </c:pt>
                <c:pt idx="78">
                  <c:v>8.1973379172995671</c:v>
                </c:pt>
                <c:pt idx="79">
                  <c:v>8.5709580808771655</c:v>
                </c:pt>
                <c:pt idx="80">
                  <c:v>9.0672594921966638</c:v>
                </c:pt>
                <c:pt idx="81">
                  <c:v>9.3460805097918875</c:v>
                </c:pt>
                <c:pt idx="82">
                  <c:v>9.5635609035161622</c:v>
                </c:pt>
                <c:pt idx="83">
                  <c:v>10.054285894483755</c:v>
                </c:pt>
                <c:pt idx="84">
                  <c:v>10.795949801287049</c:v>
                </c:pt>
                <c:pt idx="85">
                  <c:v>11.097076500289891</c:v>
                </c:pt>
                <c:pt idx="86">
                  <c:v>11.442814562107968</c:v>
                </c:pt>
                <c:pt idx="87">
                  <c:v>11.978150915890796</c:v>
                </c:pt>
                <c:pt idx="88">
                  <c:v>12.123137845040313</c:v>
                </c:pt>
                <c:pt idx="89">
                  <c:v>12.156596367151739</c:v>
                </c:pt>
                <c:pt idx="90">
                  <c:v>12.440993805098866</c:v>
                </c:pt>
                <c:pt idx="91">
                  <c:v>13.09343498627169</c:v>
                </c:pt>
                <c:pt idx="92">
                  <c:v>13.238421915421206</c:v>
                </c:pt>
                <c:pt idx="93">
                  <c:v>13.717994065684991</c:v>
                </c:pt>
                <c:pt idx="94">
                  <c:v>14.336976724746386</c:v>
                </c:pt>
                <c:pt idx="95">
                  <c:v>14.82770171571398</c:v>
                </c:pt>
                <c:pt idx="96">
                  <c:v>14.565609959174468</c:v>
                </c:pt>
                <c:pt idx="97">
                  <c:v>15.022876428030635</c:v>
                </c:pt>
                <c:pt idx="98">
                  <c:v>15.296121025273955</c:v>
                </c:pt>
                <c:pt idx="99">
                  <c:v>14.721749729027794</c:v>
                </c:pt>
                <c:pt idx="100">
                  <c:v>13.885286676242124</c:v>
                </c:pt>
                <c:pt idx="101">
                  <c:v>11.894504610612229</c:v>
                </c:pt>
                <c:pt idx="102">
                  <c:v>12.786731866916943</c:v>
                </c:pt>
                <c:pt idx="103">
                  <c:v>12.006033017650319</c:v>
                </c:pt>
                <c:pt idx="104">
                  <c:v>11.782976203574139</c:v>
                </c:pt>
                <c:pt idx="105">
                  <c:v>11.253216270143215</c:v>
                </c:pt>
                <c:pt idx="106">
                  <c:v>11.163993544512744</c:v>
                </c:pt>
                <c:pt idx="107">
                  <c:v>10.545010885451349</c:v>
                </c:pt>
                <c:pt idx="108">
                  <c:v>10.528281624395635</c:v>
                </c:pt>
                <c:pt idx="109">
                  <c:v>9.5245259610528308</c:v>
                </c:pt>
                <c:pt idx="110">
                  <c:v>9.189940739938562</c:v>
                </c:pt>
                <c:pt idx="111">
                  <c:v>8.8888140409357224</c:v>
                </c:pt>
                <c:pt idx="112">
                  <c:v>9.2066700009942757</c:v>
                </c:pt>
                <c:pt idx="113">
                  <c:v>8.9947660276219068</c:v>
                </c:pt>
                <c:pt idx="114">
                  <c:v>8.7382506914343008</c:v>
                </c:pt>
                <c:pt idx="115">
                  <c:v>8.6099930233404969</c:v>
                </c:pt>
                <c:pt idx="116">
                  <c:v>8.6992157489709694</c:v>
                </c:pt>
                <c:pt idx="117">
                  <c:v>8.7494035321381105</c:v>
                </c:pt>
                <c:pt idx="118">
                  <c:v>8.9668839258623834</c:v>
                </c:pt>
                <c:pt idx="119">
                  <c:v>9.0170717090295245</c:v>
                </c:pt>
                <c:pt idx="120">
                  <c:v>8.6044166029885929</c:v>
                </c:pt>
                <c:pt idx="121">
                  <c:v>8.8609319391761989</c:v>
                </c:pt>
                <c:pt idx="122">
                  <c:v>8.8553555188242949</c:v>
                </c:pt>
                <c:pt idx="123">
                  <c:v>9.0282245497333324</c:v>
                </c:pt>
                <c:pt idx="124">
                  <c:v>9.2903163062728424</c:v>
                </c:pt>
                <c:pt idx="125">
                  <c:v>9.6918185716099643</c:v>
                </c:pt>
                <c:pt idx="126">
                  <c:v>11.052465137474654</c:v>
                </c:pt>
                <c:pt idx="127">
                  <c:v>12.262548353837925</c:v>
                </c:pt>
                <c:pt idx="128">
                  <c:v>12.602709995304096</c:v>
                </c:pt>
                <c:pt idx="129">
                  <c:v>13.701264804629275</c:v>
                </c:pt>
                <c:pt idx="130">
                  <c:v>14.911348020992547</c:v>
                </c:pt>
                <c:pt idx="131">
                  <c:v>15.273815343866335</c:v>
                </c:pt>
                <c:pt idx="132">
                  <c:v>15.100946312957298</c:v>
                </c:pt>
                <c:pt idx="133">
                  <c:v>15.831457379056783</c:v>
                </c:pt>
                <c:pt idx="134">
                  <c:v>16.087972715244391</c:v>
                </c:pt>
                <c:pt idx="135">
                  <c:v>16.199501122282481</c:v>
                </c:pt>
                <c:pt idx="136">
                  <c:v>16.171619020522957</c:v>
                </c:pt>
                <c:pt idx="137">
                  <c:v>16.679073272546262</c:v>
                </c:pt>
                <c:pt idx="138">
                  <c:v>17.208833205977186</c:v>
                </c:pt>
                <c:pt idx="139">
                  <c:v>18.050872679114761</c:v>
                </c:pt>
                <c:pt idx="140">
                  <c:v>18.870606470844717</c:v>
                </c:pt>
                <c:pt idx="141">
                  <c:v>19.339025780404693</c:v>
                </c:pt>
                <c:pt idx="142">
                  <c:v>20.61044962063891</c:v>
                </c:pt>
                <c:pt idx="143">
                  <c:v>21.564017500814575</c:v>
                </c:pt>
                <c:pt idx="144">
                  <c:v>22.004554708615029</c:v>
                </c:pt>
                <c:pt idx="145">
                  <c:v>21.775921474186944</c:v>
                </c:pt>
                <c:pt idx="146">
                  <c:v>22.227611522691205</c:v>
                </c:pt>
                <c:pt idx="147">
                  <c:v>24.469332504156803</c:v>
                </c:pt>
                <c:pt idx="148">
                  <c:v>25.372712601165329</c:v>
                </c:pt>
                <c:pt idx="149">
                  <c:v>27.029254278420041</c:v>
                </c:pt>
                <c:pt idx="150">
                  <c:v>28.617243861877</c:v>
                </c:pt>
                <c:pt idx="151">
                  <c:v>32.4284188621737</c:v>
                </c:pt>
                <c:pt idx="152">
                  <c:v>34.144561990962281</c:v>
                </c:pt>
                <c:pt idx="153">
                  <c:v>36.785639403448585</c:v>
                </c:pt>
                <c:pt idx="154">
                  <c:v>39.660736333496978</c:v>
                </c:pt>
                <c:pt idx="155">
                  <c:v>41.488317327791307</c:v>
                </c:pt>
                <c:pt idx="156">
                  <c:v>45.048757130700068</c:v>
                </c:pt>
                <c:pt idx="157">
                  <c:v>49.812725881070939</c:v>
                </c:pt>
                <c:pt idx="158">
                  <c:v>52.386940574253806</c:v>
                </c:pt>
                <c:pt idx="159">
                  <c:v>54.710420070048727</c:v>
                </c:pt>
                <c:pt idx="160">
                  <c:v>55.395762942909101</c:v>
                </c:pt>
                <c:pt idx="161">
                  <c:v>62.182328952209367</c:v>
                </c:pt>
                <c:pt idx="162">
                  <c:v>67.013160421883697</c:v>
                </c:pt>
                <c:pt idx="163">
                  <c:v>70.774188382702818</c:v>
                </c:pt>
                <c:pt idx="164">
                  <c:v>74.457209837667904</c:v>
                </c:pt>
                <c:pt idx="165">
                  <c:v>87.495440101840828</c:v>
                </c:pt>
                <c:pt idx="166">
                  <c:v>95.970289773553233</c:v>
                </c:pt>
                <c:pt idx="167">
                  <c:v>104.79616872160877</c:v>
                </c:pt>
                <c:pt idx="168">
                  <c:v>116.83145819622993</c:v>
                </c:pt>
                <c:pt idx="169">
                  <c:v>121.76815563813471</c:v>
                </c:pt>
                <c:pt idx="170">
                  <c:v>131.52454076316326</c:v>
                </c:pt>
                <c:pt idx="171">
                  <c:v>139.96038718194868</c:v>
                </c:pt>
                <c:pt idx="172">
                  <c:v>146.57422449971503</c:v>
                </c:pt>
                <c:pt idx="173">
                  <c:v>147.26513926585068</c:v>
                </c:pt>
                <c:pt idx="174">
                  <c:v>151.81180417848535</c:v>
                </c:pt>
                <c:pt idx="175">
                  <c:v>162.4652641208352</c:v>
                </c:pt>
                <c:pt idx="176">
                  <c:v>167.32395505688595</c:v>
                </c:pt>
                <c:pt idx="177">
                  <c:v>168.31575205988716</c:v>
                </c:pt>
                <c:pt idx="178">
                  <c:v>164.85003444265828</c:v>
                </c:pt>
                <c:pt idx="179">
                  <c:v>168.44390560521876</c:v>
                </c:pt>
                <c:pt idx="180">
                  <c:v>165.01161934764161</c:v>
                </c:pt>
                <c:pt idx="181">
                  <c:v>166.0479914968451</c:v>
                </c:pt>
                <c:pt idx="182">
                  <c:v>168.53862779089866</c:v>
                </c:pt>
                <c:pt idx="183">
                  <c:v>167.87557249113945</c:v>
                </c:pt>
                <c:pt idx="184">
                  <c:v>164.78874361663011</c:v>
                </c:pt>
                <c:pt idx="185">
                  <c:v>164.90018148213585</c:v>
                </c:pt>
                <c:pt idx="186">
                  <c:v>166.02013203046866</c:v>
                </c:pt>
                <c:pt idx="187">
                  <c:v>165.68581843395143</c:v>
                </c:pt>
                <c:pt idx="188">
                  <c:v>164.57701167216919</c:v>
                </c:pt>
                <c:pt idx="189">
                  <c:v>166.03127581701926</c:v>
                </c:pt>
                <c:pt idx="190">
                  <c:v>164.91689716196174</c:v>
                </c:pt>
                <c:pt idx="191">
                  <c:v>166.55503378489627</c:v>
                </c:pt>
                <c:pt idx="192">
                  <c:v>166.48259917231755</c:v>
                </c:pt>
                <c:pt idx="193">
                  <c:v>167.01750092674516</c:v>
                </c:pt>
                <c:pt idx="194">
                  <c:v>161.44003575818229</c:v>
                </c:pt>
                <c:pt idx="195">
                  <c:v>159.7238926293937</c:v>
                </c:pt>
                <c:pt idx="196">
                  <c:v>158.91039621120171</c:v>
                </c:pt>
                <c:pt idx="197">
                  <c:v>157.79044566286893</c:v>
                </c:pt>
                <c:pt idx="198">
                  <c:v>154.23000585996016</c:v>
                </c:pt>
                <c:pt idx="199">
                  <c:v>149.98979507746631</c:v>
                </c:pt>
                <c:pt idx="200">
                  <c:v>145.38183933880347</c:v>
                </c:pt>
                <c:pt idx="201">
                  <c:v>146.00589138563569</c:v>
                </c:pt>
                <c:pt idx="202">
                  <c:v>147.53816203633977</c:v>
                </c:pt>
                <c:pt idx="203">
                  <c:v>142.80205275234533</c:v>
                </c:pt>
                <c:pt idx="204">
                  <c:v>137.73720176510892</c:v>
                </c:pt>
                <c:pt idx="205">
                  <c:v>138.04365589524974</c:v>
                </c:pt>
                <c:pt idx="206">
                  <c:v>138.1105186145532</c:v>
                </c:pt>
                <c:pt idx="207">
                  <c:v>140.36156349776937</c:v>
                </c:pt>
                <c:pt idx="208">
                  <c:v>139.64836115853257</c:v>
                </c:pt>
                <c:pt idx="209">
                  <c:v>141.84925900227117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16A2-4C25-9481-DFA4466D1996}"/>
            </c:ext>
          </c:extLst>
        </c:ser>
        <c:ser>
          <c:idx val="7"/>
          <c:order val="7"/>
          <c:tx>
            <c:strRef>
              <c:f>'BL_7-Tage-Inzidenz'!$A$11</c:f>
              <c:strCache>
                <c:ptCount val="1"/>
                <c:pt idx="0">
                  <c:v>Rheinland-Pfalz</c:v>
                </c:pt>
              </c:strCache>
            </c:strRef>
          </c:tx>
          <c:spPr>
            <a:ln w="15875"/>
          </c:spPr>
          <c:marker>
            <c:symbol val="none"/>
          </c:marker>
          <c:cat>
            <c:numRef>
              <c:f>'BL_7-Tage-Inzidenz'!$I$3:$HJ$3</c:f>
              <c:numCache>
                <c:formatCode>m/d/yyyy</c:formatCode>
                <c:ptCount val="210"/>
                <c:pt idx="0">
                  <c:v>43963</c:v>
                </c:pt>
                <c:pt idx="1">
                  <c:v>43964</c:v>
                </c:pt>
                <c:pt idx="2">
                  <c:v>43965</c:v>
                </c:pt>
                <c:pt idx="3">
                  <c:v>43966</c:v>
                </c:pt>
                <c:pt idx="4">
                  <c:v>43967</c:v>
                </c:pt>
                <c:pt idx="5">
                  <c:v>43968</c:v>
                </c:pt>
                <c:pt idx="6">
                  <c:v>43969</c:v>
                </c:pt>
                <c:pt idx="7">
                  <c:v>43970</c:v>
                </c:pt>
                <c:pt idx="8">
                  <c:v>43971</c:v>
                </c:pt>
                <c:pt idx="9">
                  <c:v>43972</c:v>
                </c:pt>
                <c:pt idx="10">
                  <c:v>43973</c:v>
                </c:pt>
                <c:pt idx="11">
                  <c:v>43974</c:v>
                </c:pt>
                <c:pt idx="12">
                  <c:v>43975</c:v>
                </c:pt>
                <c:pt idx="13">
                  <c:v>43976</c:v>
                </c:pt>
                <c:pt idx="14">
                  <c:v>43977</c:v>
                </c:pt>
                <c:pt idx="15">
                  <c:v>43978</c:v>
                </c:pt>
                <c:pt idx="16">
                  <c:v>43979</c:v>
                </c:pt>
                <c:pt idx="17">
                  <c:v>43980</c:v>
                </c:pt>
                <c:pt idx="18">
                  <c:v>43981</c:v>
                </c:pt>
                <c:pt idx="19">
                  <c:v>43982</c:v>
                </c:pt>
                <c:pt idx="20">
                  <c:v>43983</c:v>
                </c:pt>
                <c:pt idx="21">
                  <c:v>43984</c:v>
                </c:pt>
                <c:pt idx="22">
                  <c:v>43985</c:v>
                </c:pt>
                <c:pt idx="23">
                  <c:v>43986</c:v>
                </c:pt>
                <c:pt idx="24">
                  <c:v>43987</c:v>
                </c:pt>
                <c:pt idx="25">
                  <c:v>43988</c:v>
                </c:pt>
                <c:pt idx="26">
                  <c:v>43989</c:v>
                </c:pt>
                <c:pt idx="27">
                  <c:v>43990</c:v>
                </c:pt>
                <c:pt idx="28">
                  <c:v>43991</c:v>
                </c:pt>
                <c:pt idx="29">
                  <c:v>43992</c:v>
                </c:pt>
                <c:pt idx="30">
                  <c:v>43993</c:v>
                </c:pt>
                <c:pt idx="31">
                  <c:v>43994</c:v>
                </c:pt>
                <c:pt idx="32">
                  <c:v>43995</c:v>
                </c:pt>
                <c:pt idx="33">
                  <c:v>43996</c:v>
                </c:pt>
                <c:pt idx="34">
                  <c:v>43997</c:v>
                </c:pt>
                <c:pt idx="35">
                  <c:v>43998</c:v>
                </c:pt>
                <c:pt idx="36">
                  <c:v>43999</c:v>
                </c:pt>
                <c:pt idx="37">
                  <c:v>44000</c:v>
                </c:pt>
                <c:pt idx="38">
                  <c:v>44001</c:v>
                </c:pt>
                <c:pt idx="39">
                  <c:v>44002</c:v>
                </c:pt>
                <c:pt idx="40">
                  <c:v>44003</c:v>
                </c:pt>
                <c:pt idx="41">
                  <c:v>44004</c:v>
                </c:pt>
                <c:pt idx="42">
                  <c:v>44005</c:v>
                </c:pt>
                <c:pt idx="43">
                  <c:v>44006</c:v>
                </c:pt>
                <c:pt idx="44">
                  <c:v>44007</c:v>
                </c:pt>
                <c:pt idx="45">
                  <c:v>44008</c:v>
                </c:pt>
                <c:pt idx="46">
                  <c:v>44009</c:v>
                </c:pt>
                <c:pt idx="47">
                  <c:v>44010</c:v>
                </c:pt>
                <c:pt idx="48">
                  <c:v>44011</c:v>
                </c:pt>
                <c:pt idx="49">
                  <c:v>44012</c:v>
                </c:pt>
                <c:pt idx="50">
                  <c:v>44013</c:v>
                </c:pt>
                <c:pt idx="51">
                  <c:v>44014</c:v>
                </c:pt>
                <c:pt idx="52">
                  <c:v>44015</c:v>
                </c:pt>
                <c:pt idx="53">
                  <c:v>44016</c:v>
                </c:pt>
                <c:pt idx="54">
                  <c:v>44017</c:v>
                </c:pt>
                <c:pt idx="55">
                  <c:v>44018</c:v>
                </c:pt>
                <c:pt idx="56">
                  <c:v>44019</c:v>
                </c:pt>
                <c:pt idx="57">
                  <c:v>44020</c:v>
                </c:pt>
                <c:pt idx="58">
                  <c:v>44021</c:v>
                </c:pt>
                <c:pt idx="59">
                  <c:v>44022</c:v>
                </c:pt>
                <c:pt idx="60">
                  <c:v>44023</c:v>
                </c:pt>
                <c:pt idx="61">
                  <c:v>44024</c:v>
                </c:pt>
                <c:pt idx="62">
                  <c:v>44025</c:v>
                </c:pt>
                <c:pt idx="63">
                  <c:v>44026</c:v>
                </c:pt>
                <c:pt idx="64">
                  <c:v>44027</c:v>
                </c:pt>
                <c:pt idx="65">
                  <c:v>44028</c:v>
                </c:pt>
                <c:pt idx="66">
                  <c:v>44029</c:v>
                </c:pt>
                <c:pt idx="67">
                  <c:v>44030</c:v>
                </c:pt>
                <c:pt idx="68">
                  <c:v>44031</c:v>
                </c:pt>
                <c:pt idx="69">
                  <c:v>44032</c:v>
                </c:pt>
                <c:pt idx="70">
                  <c:v>44033</c:v>
                </c:pt>
                <c:pt idx="71">
                  <c:v>44034</c:v>
                </c:pt>
                <c:pt idx="72">
                  <c:v>44035</c:v>
                </c:pt>
                <c:pt idx="73">
                  <c:v>44036</c:v>
                </c:pt>
                <c:pt idx="74">
                  <c:v>44037</c:v>
                </c:pt>
                <c:pt idx="75">
                  <c:v>44038</c:v>
                </c:pt>
                <c:pt idx="76">
                  <c:v>44039</c:v>
                </c:pt>
                <c:pt idx="77">
                  <c:v>44040</c:v>
                </c:pt>
                <c:pt idx="78">
                  <c:v>44041</c:v>
                </c:pt>
                <c:pt idx="79">
                  <c:v>44042</c:v>
                </c:pt>
                <c:pt idx="80">
                  <c:v>44043</c:v>
                </c:pt>
                <c:pt idx="81">
                  <c:v>44044</c:v>
                </c:pt>
                <c:pt idx="82">
                  <c:v>44045</c:v>
                </c:pt>
                <c:pt idx="83">
                  <c:v>44046</c:v>
                </c:pt>
                <c:pt idx="84">
                  <c:v>44047</c:v>
                </c:pt>
                <c:pt idx="85">
                  <c:v>44048</c:v>
                </c:pt>
                <c:pt idx="86">
                  <c:v>44049</c:v>
                </c:pt>
                <c:pt idx="87">
                  <c:v>44050</c:v>
                </c:pt>
                <c:pt idx="88">
                  <c:v>44051</c:v>
                </c:pt>
                <c:pt idx="89">
                  <c:v>44052</c:v>
                </c:pt>
                <c:pt idx="90">
                  <c:v>44053</c:v>
                </c:pt>
                <c:pt idx="91">
                  <c:v>44054</c:v>
                </c:pt>
                <c:pt idx="92">
                  <c:v>44055</c:v>
                </c:pt>
                <c:pt idx="93">
                  <c:v>44056</c:v>
                </c:pt>
                <c:pt idx="94">
                  <c:v>44057</c:v>
                </c:pt>
                <c:pt idx="95">
                  <c:v>44058</c:v>
                </c:pt>
                <c:pt idx="96">
                  <c:v>44059</c:v>
                </c:pt>
                <c:pt idx="97">
                  <c:v>44060</c:v>
                </c:pt>
                <c:pt idx="98">
                  <c:v>44061</c:v>
                </c:pt>
                <c:pt idx="99">
                  <c:v>44062</c:v>
                </c:pt>
                <c:pt idx="100">
                  <c:v>44063</c:v>
                </c:pt>
                <c:pt idx="101">
                  <c:v>44064</c:v>
                </c:pt>
                <c:pt idx="102">
                  <c:v>44065</c:v>
                </c:pt>
                <c:pt idx="103">
                  <c:v>44066</c:v>
                </c:pt>
                <c:pt idx="104">
                  <c:v>44067</c:v>
                </c:pt>
                <c:pt idx="105">
                  <c:v>44068</c:v>
                </c:pt>
                <c:pt idx="106">
                  <c:v>44069</c:v>
                </c:pt>
                <c:pt idx="107">
                  <c:v>44070</c:v>
                </c:pt>
                <c:pt idx="108">
                  <c:v>44071</c:v>
                </c:pt>
                <c:pt idx="109">
                  <c:v>44072</c:v>
                </c:pt>
                <c:pt idx="110">
                  <c:v>44073</c:v>
                </c:pt>
                <c:pt idx="111">
                  <c:v>44074</c:v>
                </c:pt>
                <c:pt idx="112">
                  <c:v>44075</c:v>
                </c:pt>
                <c:pt idx="113">
                  <c:v>44076</c:v>
                </c:pt>
                <c:pt idx="114">
                  <c:v>44077</c:v>
                </c:pt>
                <c:pt idx="115">
                  <c:v>44078</c:v>
                </c:pt>
                <c:pt idx="116">
                  <c:v>44079</c:v>
                </c:pt>
                <c:pt idx="117">
                  <c:v>44080</c:v>
                </c:pt>
                <c:pt idx="118">
                  <c:v>44081</c:v>
                </c:pt>
                <c:pt idx="119">
                  <c:v>44082</c:v>
                </c:pt>
                <c:pt idx="120">
                  <c:v>44083</c:v>
                </c:pt>
                <c:pt idx="121">
                  <c:v>44084</c:v>
                </c:pt>
                <c:pt idx="122">
                  <c:v>44085</c:v>
                </c:pt>
                <c:pt idx="123">
                  <c:v>44086</c:v>
                </c:pt>
                <c:pt idx="124">
                  <c:v>44087</c:v>
                </c:pt>
                <c:pt idx="125">
                  <c:v>44088</c:v>
                </c:pt>
                <c:pt idx="126">
                  <c:v>44089</c:v>
                </c:pt>
                <c:pt idx="127">
                  <c:v>44090</c:v>
                </c:pt>
                <c:pt idx="128">
                  <c:v>44091</c:v>
                </c:pt>
                <c:pt idx="129">
                  <c:v>44092</c:v>
                </c:pt>
                <c:pt idx="130">
                  <c:v>44093</c:v>
                </c:pt>
                <c:pt idx="131">
                  <c:v>44094</c:v>
                </c:pt>
                <c:pt idx="132">
                  <c:v>44095</c:v>
                </c:pt>
                <c:pt idx="133">
                  <c:v>44096</c:v>
                </c:pt>
                <c:pt idx="134">
                  <c:v>44097</c:v>
                </c:pt>
                <c:pt idx="135">
                  <c:v>44098</c:v>
                </c:pt>
                <c:pt idx="136">
                  <c:v>44099</c:v>
                </c:pt>
                <c:pt idx="137">
                  <c:v>44100</c:v>
                </c:pt>
                <c:pt idx="138">
                  <c:v>44101</c:v>
                </c:pt>
                <c:pt idx="139">
                  <c:v>44102</c:v>
                </c:pt>
                <c:pt idx="140">
                  <c:v>44103</c:v>
                </c:pt>
                <c:pt idx="141">
                  <c:v>44104</c:v>
                </c:pt>
                <c:pt idx="142">
                  <c:v>44105</c:v>
                </c:pt>
                <c:pt idx="143">
                  <c:v>44106</c:v>
                </c:pt>
                <c:pt idx="144">
                  <c:v>44107</c:v>
                </c:pt>
                <c:pt idx="145">
                  <c:v>44108</c:v>
                </c:pt>
                <c:pt idx="146">
                  <c:v>44109</c:v>
                </c:pt>
                <c:pt idx="147">
                  <c:v>44110</c:v>
                </c:pt>
                <c:pt idx="148">
                  <c:v>44111</c:v>
                </c:pt>
                <c:pt idx="149">
                  <c:v>44112</c:v>
                </c:pt>
                <c:pt idx="150">
                  <c:v>44113</c:v>
                </c:pt>
                <c:pt idx="151">
                  <c:v>44114</c:v>
                </c:pt>
                <c:pt idx="152">
                  <c:v>44115</c:v>
                </c:pt>
                <c:pt idx="153">
                  <c:v>44116</c:v>
                </c:pt>
                <c:pt idx="154">
                  <c:v>44117</c:v>
                </c:pt>
                <c:pt idx="155">
                  <c:v>44118</c:v>
                </c:pt>
                <c:pt idx="156">
                  <c:v>44119</c:v>
                </c:pt>
                <c:pt idx="157">
                  <c:v>44120</c:v>
                </c:pt>
                <c:pt idx="158">
                  <c:v>44121</c:v>
                </c:pt>
                <c:pt idx="159">
                  <c:v>44122</c:v>
                </c:pt>
                <c:pt idx="160">
                  <c:v>44123</c:v>
                </c:pt>
                <c:pt idx="161">
                  <c:v>44124</c:v>
                </c:pt>
                <c:pt idx="162">
                  <c:v>44125</c:v>
                </c:pt>
                <c:pt idx="163">
                  <c:v>44126</c:v>
                </c:pt>
                <c:pt idx="164">
                  <c:v>44127</c:v>
                </c:pt>
                <c:pt idx="165">
                  <c:v>44128</c:v>
                </c:pt>
                <c:pt idx="166">
                  <c:v>44129</c:v>
                </c:pt>
                <c:pt idx="167">
                  <c:v>44130</c:v>
                </c:pt>
                <c:pt idx="168">
                  <c:v>44131</c:v>
                </c:pt>
                <c:pt idx="169">
                  <c:v>44132</c:v>
                </c:pt>
                <c:pt idx="170">
                  <c:v>44133</c:v>
                </c:pt>
                <c:pt idx="171">
                  <c:v>44134</c:v>
                </c:pt>
                <c:pt idx="172">
                  <c:v>44135</c:v>
                </c:pt>
                <c:pt idx="173">
                  <c:v>44136</c:v>
                </c:pt>
                <c:pt idx="174">
                  <c:v>44137</c:v>
                </c:pt>
                <c:pt idx="175">
                  <c:v>44138</c:v>
                </c:pt>
                <c:pt idx="176">
                  <c:v>44139</c:v>
                </c:pt>
                <c:pt idx="177">
                  <c:v>44140</c:v>
                </c:pt>
                <c:pt idx="178">
                  <c:v>44141</c:v>
                </c:pt>
                <c:pt idx="179">
                  <c:v>44142</c:v>
                </c:pt>
                <c:pt idx="180">
                  <c:v>44143</c:v>
                </c:pt>
                <c:pt idx="181">
                  <c:v>44144</c:v>
                </c:pt>
                <c:pt idx="182">
                  <c:v>44145</c:v>
                </c:pt>
                <c:pt idx="183">
                  <c:v>44146</c:v>
                </c:pt>
                <c:pt idx="184">
                  <c:v>44147</c:v>
                </c:pt>
                <c:pt idx="185">
                  <c:v>44148</c:v>
                </c:pt>
                <c:pt idx="186">
                  <c:v>44149</c:v>
                </c:pt>
                <c:pt idx="187">
                  <c:v>44150</c:v>
                </c:pt>
                <c:pt idx="188">
                  <c:v>44151</c:v>
                </c:pt>
                <c:pt idx="189">
                  <c:v>44152</c:v>
                </c:pt>
                <c:pt idx="190">
                  <c:v>44153</c:v>
                </c:pt>
                <c:pt idx="191">
                  <c:v>44154</c:v>
                </c:pt>
                <c:pt idx="192">
                  <c:v>44155</c:v>
                </c:pt>
                <c:pt idx="193">
                  <c:v>44156</c:v>
                </c:pt>
                <c:pt idx="194">
                  <c:v>44157</c:v>
                </c:pt>
                <c:pt idx="195">
                  <c:v>44158</c:v>
                </c:pt>
                <c:pt idx="196">
                  <c:v>44159</c:v>
                </c:pt>
                <c:pt idx="197">
                  <c:v>44160</c:v>
                </c:pt>
                <c:pt idx="198">
                  <c:v>44161</c:v>
                </c:pt>
                <c:pt idx="199">
                  <c:v>44162</c:v>
                </c:pt>
                <c:pt idx="200">
                  <c:v>44163</c:v>
                </c:pt>
                <c:pt idx="201">
                  <c:v>44164</c:v>
                </c:pt>
                <c:pt idx="202">
                  <c:v>44165</c:v>
                </c:pt>
                <c:pt idx="203">
                  <c:v>44166</c:v>
                </c:pt>
                <c:pt idx="204">
                  <c:v>44167</c:v>
                </c:pt>
                <c:pt idx="205">
                  <c:v>44168</c:v>
                </c:pt>
                <c:pt idx="206">
                  <c:v>44169</c:v>
                </c:pt>
                <c:pt idx="207">
                  <c:v>44170</c:v>
                </c:pt>
                <c:pt idx="208">
                  <c:v>44171</c:v>
                </c:pt>
                <c:pt idx="209">
                  <c:v>44172</c:v>
                </c:pt>
              </c:numCache>
            </c:numRef>
          </c:cat>
          <c:val>
            <c:numRef>
              <c:f>'BL_7-Tage-Inzidenz'!$I$11:$HJ$11</c:f>
              <c:numCache>
                <c:formatCode>0.0</c:formatCode>
                <c:ptCount val="210"/>
                <c:pt idx="0">
                  <c:v>4.5289367231649482</c:v>
                </c:pt>
                <c:pt idx="1">
                  <c:v>3.9169182470615769</c:v>
                </c:pt>
                <c:pt idx="2">
                  <c:v>3.7210723347084982</c:v>
                </c:pt>
                <c:pt idx="3">
                  <c:v>3.6231493785319584</c:v>
                </c:pt>
                <c:pt idx="4">
                  <c:v>3.892437508017442</c:v>
                </c:pt>
                <c:pt idx="5">
                  <c:v>3.2069768147816662</c:v>
                </c:pt>
                <c:pt idx="6">
                  <c:v>3.8189952908850375</c:v>
                </c:pt>
                <c:pt idx="7">
                  <c:v>4.1617256375029257</c:v>
                </c:pt>
                <c:pt idx="8">
                  <c:v>3.9169182470615769</c:v>
                </c:pt>
                <c:pt idx="9">
                  <c:v>3.5986686394878236</c:v>
                </c:pt>
                <c:pt idx="10">
                  <c:v>3.1335345976492617</c:v>
                </c:pt>
                <c:pt idx="11">
                  <c:v>2.6928812948548342</c:v>
                </c:pt>
                <c:pt idx="12">
                  <c:v>2.6194390777224297</c:v>
                </c:pt>
                <c:pt idx="13">
                  <c:v>2.350150948236946</c:v>
                </c:pt>
                <c:pt idx="14">
                  <c:v>2.0074206016190583</c:v>
                </c:pt>
                <c:pt idx="15">
                  <c:v>1.6402095159570356</c:v>
                </c:pt>
                <c:pt idx="16">
                  <c:v>1.8605361673542491</c:v>
                </c:pt>
                <c:pt idx="17">
                  <c:v>2.2522279920604067</c:v>
                </c:pt>
                <c:pt idx="18">
                  <c:v>2.5215161215458903</c:v>
                </c:pt>
                <c:pt idx="19">
                  <c:v>2.350150948236946</c:v>
                </c:pt>
                <c:pt idx="20">
                  <c:v>2.5949583386782948</c:v>
                </c:pt>
                <c:pt idx="21">
                  <c:v>2.3746316872810809</c:v>
                </c:pt>
                <c:pt idx="22">
                  <c:v>1.5912480378687657</c:v>
                </c:pt>
                <c:pt idx="23">
                  <c:v>1.2729984302950126</c:v>
                </c:pt>
                <c:pt idx="24">
                  <c:v>1.3954021255156868</c:v>
                </c:pt>
                <c:pt idx="25">
                  <c:v>1.6646902550011704</c:v>
                </c:pt>
                <c:pt idx="26">
                  <c:v>1.7381324721335747</c:v>
                </c:pt>
                <c:pt idx="27">
                  <c:v>1.8850169063983839</c:v>
                </c:pt>
                <c:pt idx="28">
                  <c:v>1.9339783844866536</c:v>
                </c:pt>
                <c:pt idx="29">
                  <c:v>2.3011894701486764</c:v>
                </c:pt>
                <c:pt idx="30">
                  <c:v>2.3256702091928112</c:v>
                </c:pt>
                <c:pt idx="31">
                  <c:v>1.6402095159570356</c:v>
                </c:pt>
                <c:pt idx="32">
                  <c:v>1.3709213864715519</c:v>
                </c:pt>
                <c:pt idx="33">
                  <c:v>1.2240369522067427</c:v>
                </c:pt>
                <c:pt idx="34">
                  <c:v>1.2240369522067427</c:v>
                </c:pt>
                <c:pt idx="35">
                  <c:v>0.95474882272125938</c:v>
                </c:pt>
                <c:pt idx="36">
                  <c:v>0.80786438845645026</c:v>
                </c:pt>
                <c:pt idx="37">
                  <c:v>1.0771525179419337</c:v>
                </c:pt>
                <c:pt idx="38">
                  <c:v>1.2974791693391474</c:v>
                </c:pt>
                <c:pt idx="39">
                  <c:v>1.4933250816922263</c:v>
                </c:pt>
                <c:pt idx="40">
                  <c:v>1.5667672988246308</c:v>
                </c:pt>
                <c:pt idx="41">
                  <c:v>1.7381324721335747</c:v>
                </c:pt>
                <c:pt idx="42">
                  <c:v>1.5667672988246308</c:v>
                </c:pt>
                <c:pt idx="43">
                  <c:v>1.3954021255156868</c:v>
                </c:pt>
                <c:pt idx="44">
                  <c:v>1.3709213864715519</c:v>
                </c:pt>
                <c:pt idx="45">
                  <c:v>1.321959908383282</c:v>
                </c:pt>
                <c:pt idx="46">
                  <c:v>1.542286559780496</c:v>
                </c:pt>
                <c:pt idx="47">
                  <c:v>1.3709213864715519</c:v>
                </c:pt>
                <c:pt idx="48">
                  <c:v>1.6646902550011704</c:v>
                </c:pt>
                <c:pt idx="49">
                  <c:v>1.7626132111777095</c:v>
                </c:pt>
                <c:pt idx="50">
                  <c:v>1.9829398625749233</c:v>
                </c:pt>
                <c:pt idx="51">
                  <c:v>2.1543050358838673</c:v>
                </c:pt>
                <c:pt idx="52">
                  <c:v>2.6194390777224297</c:v>
                </c:pt>
                <c:pt idx="53">
                  <c:v>2.5215161215458903</c:v>
                </c:pt>
                <c:pt idx="54">
                  <c:v>2.2767087311045415</c:v>
                </c:pt>
                <c:pt idx="55">
                  <c:v>2.1543050358838673</c:v>
                </c:pt>
                <c:pt idx="56">
                  <c:v>2.0808628187514628</c:v>
                </c:pt>
                <c:pt idx="57">
                  <c:v>1.5667672988246308</c:v>
                </c:pt>
                <c:pt idx="58">
                  <c:v>1.1505947350743382</c:v>
                </c:pt>
                <c:pt idx="59">
                  <c:v>1.3464406474274171</c:v>
                </c:pt>
                <c:pt idx="60">
                  <c:v>1.3709213864715519</c:v>
                </c:pt>
                <c:pt idx="61">
                  <c:v>1.6891709940453048</c:v>
                </c:pt>
                <c:pt idx="62">
                  <c:v>2.0808628187514628</c:v>
                </c:pt>
                <c:pt idx="63">
                  <c:v>2.4235931653693505</c:v>
                </c:pt>
                <c:pt idx="64">
                  <c:v>2.8887272072079129</c:v>
                </c:pt>
                <c:pt idx="65">
                  <c:v>3.4762649442671494</c:v>
                </c:pt>
                <c:pt idx="66">
                  <c:v>3.4517842052230145</c:v>
                </c:pt>
                <c:pt idx="67">
                  <c:v>3.5007456833112842</c:v>
                </c:pt>
                <c:pt idx="68">
                  <c:v>3.084573119560992</c:v>
                </c:pt>
                <c:pt idx="69">
                  <c:v>3.084573119560992</c:v>
                </c:pt>
                <c:pt idx="70">
                  <c:v>2.9866501633844527</c:v>
                </c:pt>
                <c:pt idx="71">
                  <c:v>2.6194390777224297</c:v>
                </c:pt>
                <c:pt idx="72">
                  <c:v>2.7908042510313735</c:v>
                </c:pt>
                <c:pt idx="73">
                  <c:v>2.5949583386782948</c:v>
                </c:pt>
                <c:pt idx="74">
                  <c:v>2.5949583386782948</c:v>
                </c:pt>
                <c:pt idx="75">
                  <c:v>2.5215161215458903</c:v>
                </c:pt>
                <c:pt idx="76">
                  <c:v>2.5459968605900252</c:v>
                </c:pt>
                <c:pt idx="77">
                  <c:v>2.2277472530162719</c:v>
                </c:pt>
                <c:pt idx="78">
                  <c:v>2.1787857749280022</c:v>
                </c:pt>
                <c:pt idx="79">
                  <c:v>2.350150948236946</c:v>
                </c:pt>
                <c:pt idx="80">
                  <c:v>2.350150948236946</c:v>
                </c:pt>
                <c:pt idx="81">
                  <c:v>2.8152849900755084</c:v>
                </c:pt>
                <c:pt idx="82">
                  <c:v>2.4725546434576207</c:v>
                </c:pt>
                <c:pt idx="83">
                  <c:v>2.6439198167665641</c:v>
                </c:pt>
                <c:pt idx="84">
                  <c:v>3.2069768147816662</c:v>
                </c:pt>
                <c:pt idx="85">
                  <c:v>3.4517842052230145</c:v>
                </c:pt>
                <c:pt idx="86">
                  <c:v>4.1372448984587908</c:v>
                </c:pt>
                <c:pt idx="87">
                  <c:v>4.6513404183856224</c:v>
                </c:pt>
                <c:pt idx="88">
                  <c:v>5.1899166773565897</c:v>
                </c:pt>
                <c:pt idx="89">
                  <c:v>5.3857625897096684</c:v>
                </c:pt>
                <c:pt idx="90">
                  <c:v>6.7322032371370844</c:v>
                </c:pt>
                <c:pt idx="91">
                  <c:v>6.6097995419164119</c:v>
                </c:pt>
                <c:pt idx="92">
                  <c:v>7.4666254084611312</c:v>
                </c:pt>
                <c:pt idx="93">
                  <c:v>7.0749335837549729</c:v>
                </c:pt>
                <c:pt idx="94">
                  <c:v>8.3968934921382559</c:v>
                </c:pt>
                <c:pt idx="95">
                  <c:v>7.8338364941231537</c:v>
                </c:pt>
                <c:pt idx="96">
                  <c:v>7.1483758008873775</c:v>
                </c:pt>
                <c:pt idx="97">
                  <c:v>7.491106147505266</c:v>
                </c:pt>
                <c:pt idx="98">
                  <c:v>7.9562401893438279</c:v>
                </c:pt>
                <c:pt idx="99">
                  <c:v>9.571968966256728</c:v>
                </c:pt>
                <c:pt idx="100">
                  <c:v>10.526717788977988</c:v>
                </c:pt>
                <c:pt idx="101">
                  <c:v>10.673602223242796</c:v>
                </c:pt>
                <c:pt idx="102">
                  <c:v>11.359062916478573</c:v>
                </c:pt>
                <c:pt idx="103">
                  <c:v>10.820486657507606</c:v>
                </c:pt>
                <c:pt idx="104">
                  <c:v>11.310101438390303</c:v>
                </c:pt>
                <c:pt idx="105">
                  <c:v>10.012622269051157</c:v>
                </c:pt>
                <c:pt idx="106">
                  <c:v>9.3761230539036493</c:v>
                </c:pt>
                <c:pt idx="107">
                  <c:v>8.9109890120650874</c:v>
                </c:pt>
                <c:pt idx="108">
                  <c:v>8.2744897969175817</c:v>
                </c:pt>
                <c:pt idx="109">
                  <c:v>7.6869520598583447</c:v>
                </c:pt>
                <c:pt idx="110">
                  <c:v>8.3968934921382559</c:v>
                </c:pt>
                <c:pt idx="111">
                  <c:v>8.9599504901533571</c:v>
                </c:pt>
                <c:pt idx="112">
                  <c:v>8.7885853168444132</c:v>
                </c:pt>
                <c:pt idx="113">
                  <c:v>9.0823541853740313</c:v>
                </c:pt>
                <c:pt idx="114">
                  <c:v>8.6906623606678739</c:v>
                </c:pt>
                <c:pt idx="115">
                  <c:v>8.5682586654471997</c:v>
                </c:pt>
                <c:pt idx="116">
                  <c:v>7.3197409741963213</c:v>
                </c:pt>
                <c:pt idx="117">
                  <c:v>6.2181077172102537</c:v>
                </c:pt>
                <c:pt idx="118">
                  <c:v>6.5853188028722771</c:v>
                </c:pt>
                <c:pt idx="119">
                  <c:v>7.3442217132404561</c:v>
                </c:pt>
                <c:pt idx="120">
                  <c:v>7.3931831913287258</c:v>
                </c:pt>
                <c:pt idx="121">
                  <c:v>8.3968934921382559</c:v>
                </c:pt>
                <c:pt idx="122">
                  <c:v>8.5437779264030649</c:v>
                </c:pt>
                <c:pt idx="123">
                  <c:v>7.9072787112555583</c:v>
                </c:pt>
                <c:pt idx="124">
                  <c:v>8.4213742311823907</c:v>
                </c:pt>
                <c:pt idx="125">
                  <c:v>8.8865082730209526</c:v>
                </c:pt>
                <c:pt idx="126">
                  <c:v>7.9807209283879628</c:v>
                </c:pt>
                <c:pt idx="127">
                  <c:v>8.3479320140499862</c:v>
                </c:pt>
                <c:pt idx="128">
                  <c:v>8.6172201435354694</c:v>
                </c:pt>
                <c:pt idx="129">
                  <c:v>8.7641045778002784</c:v>
                </c:pt>
                <c:pt idx="130">
                  <c:v>7.9072787112555583</c:v>
                </c:pt>
                <c:pt idx="131">
                  <c:v>7.7603942769907492</c:v>
                </c:pt>
                <c:pt idx="132">
                  <c:v>8.3234512750058514</c:v>
                </c:pt>
                <c:pt idx="133">
                  <c:v>8.7396238387561436</c:v>
                </c:pt>
                <c:pt idx="134">
                  <c:v>8.6661816216237391</c:v>
                </c:pt>
                <c:pt idx="135">
                  <c:v>7.9562401893438279</c:v>
                </c:pt>
                <c:pt idx="136">
                  <c:v>8.9109890120650874</c:v>
                </c:pt>
                <c:pt idx="137">
                  <c:v>8.5437779264030649</c:v>
                </c:pt>
                <c:pt idx="138">
                  <c:v>8.51929718735893</c:v>
                </c:pt>
                <c:pt idx="139">
                  <c:v>10.037103008095292</c:v>
                </c:pt>
                <c:pt idx="140">
                  <c:v>10.379833354713179</c:v>
                </c:pt>
                <c:pt idx="141">
                  <c:v>10.942890352728281</c:v>
                </c:pt>
                <c:pt idx="142">
                  <c:v>10.33087187662491</c:v>
                </c:pt>
                <c:pt idx="143">
                  <c:v>11.065294047948955</c:v>
                </c:pt>
                <c:pt idx="144">
                  <c:v>11.824196958317135</c:v>
                </c:pt>
                <c:pt idx="145">
                  <c:v>11.212178482213764</c:v>
                </c:pt>
                <c:pt idx="146">
                  <c:v>11.971081392581945</c:v>
                </c:pt>
                <c:pt idx="147">
                  <c:v>13.488887213318305</c:v>
                </c:pt>
                <c:pt idx="148">
                  <c:v>14.051944211333407</c:v>
                </c:pt>
                <c:pt idx="149">
                  <c:v>16.292520853571762</c:v>
                </c:pt>
                <c:pt idx="150">
                  <c:v>15.95054890162273</c:v>
                </c:pt>
                <c:pt idx="151">
                  <c:v>18.442058837251395</c:v>
                </c:pt>
                <c:pt idx="152">
                  <c:v>18.832883925193148</c:v>
                </c:pt>
                <c:pt idx="153">
                  <c:v>22.301456580676192</c:v>
                </c:pt>
                <c:pt idx="154">
                  <c:v>22.887694212588819</c:v>
                </c:pt>
                <c:pt idx="155">
                  <c:v>24.548700836341261</c:v>
                </c:pt>
                <c:pt idx="156">
                  <c:v>26.014294916122829</c:v>
                </c:pt>
                <c:pt idx="157">
                  <c:v>26.795945092006335</c:v>
                </c:pt>
                <c:pt idx="158">
                  <c:v>31.559125851296429</c:v>
                </c:pt>
                <c:pt idx="159">
                  <c:v>31.827818099256383</c:v>
                </c:pt>
                <c:pt idx="160">
                  <c:v>35.394097026724864</c:v>
                </c:pt>
                <c:pt idx="161">
                  <c:v>39.375627610131453</c:v>
                </c:pt>
                <c:pt idx="162">
                  <c:v>39.668746426087772</c:v>
                </c:pt>
                <c:pt idx="163">
                  <c:v>45.286857065250445</c:v>
                </c:pt>
                <c:pt idx="164">
                  <c:v>50.48971604847501</c:v>
                </c:pt>
                <c:pt idx="165">
                  <c:v>57.353581655452018</c:v>
                </c:pt>
                <c:pt idx="166">
                  <c:v>58.061952127346451</c:v>
                </c:pt>
                <c:pt idx="167">
                  <c:v>65.365495958257924</c:v>
                </c:pt>
                <c:pt idx="168">
                  <c:v>72.278214701227654</c:v>
                </c:pt>
                <c:pt idx="169">
                  <c:v>80.314555572029917</c:v>
                </c:pt>
                <c:pt idx="170">
                  <c:v>82.708359235673143</c:v>
                </c:pt>
                <c:pt idx="171">
                  <c:v>85.981519347185312</c:v>
                </c:pt>
                <c:pt idx="172">
                  <c:v>96.60707642560169</c:v>
                </c:pt>
                <c:pt idx="173">
                  <c:v>96.973474945547082</c:v>
                </c:pt>
                <c:pt idx="174">
                  <c:v>98.854320681266756</c:v>
                </c:pt>
                <c:pt idx="175">
                  <c:v>107.86772427192339</c:v>
                </c:pt>
                <c:pt idx="176">
                  <c:v>106.67082244010177</c:v>
                </c:pt>
                <c:pt idx="177">
                  <c:v>111.99581426330815</c:v>
                </c:pt>
                <c:pt idx="178">
                  <c:v>115.17126810283487</c:v>
                </c:pt>
                <c:pt idx="179">
                  <c:v>117.5650717664781</c:v>
                </c:pt>
                <c:pt idx="180">
                  <c:v>115.51324005478392</c:v>
                </c:pt>
                <c:pt idx="181">
                  <c:v>118.63984075831792</c:v>
                </c:pt>
                <c:pt idx="182">
                  <c:v>126.23650340518572</c:v>
                </c:pt>
                <c:pt idx="183">
                  <c:v>126.13879713320027</c:v>
                </c:pt>
                <c:pt idx="184">
                  <c:v>127.50668494099641</c:v>
                </c:pt>
                <c:pt idx="185">
                  <c:v>137.49715125150743</c:v>
                </c:pt>
                <c:pt idx="186">
                  <c:v>137.59485752349286</c:v>
                </c:pt>
                <c:pt idx="187">
                  <c:v>138.49864053935818</c:v>
                </c:pt>
                <c:pt idx="188">
                  <c:v>137.96125604343825</c:v>
                </c:pt>
                <c:pt idx="189">
                  <c:v>144.60528253844802</c:v>
                </c:pt>
                <c:pt idx="190">
                  <c:v>139.81767521116157</c:v>
                </c:pt>
                <c:pt idx="191">
                  <c:v>134.8102287719079</c:v>
                </c:pt>
                <c:pt idx="192">
                  <c:v>130.87755132449402</c:v>
                </c:pt>
                <c:pt idx="193">
                  <c:v>128.89899931678889</c:v>
                </c:pt>
                <c:pt idx="194">
                  <c:v>123.74499346955706</c:v>
                </c:pt>
                <c:pt idx="195">
                  <c:v>129.38753067671607</c:v>
                </c:pt>
                <c:pt idx="196">
                  <c:v>135.81171805975862</c:v>
                </c:pt>
                <c:pt idx="197">
                  <c:v>134.41940368396612</c:v>
                </c:pt>
                <c:pt idx="198">
                  <c:v>131.24394984443938</c:v>
                </c:pt>
                <c:pt idx="199">
                  <c:v>128.23948198088718</c:v>
                </c:pt>
                <c:pt idx="200">
                  <c:v>124.79533589340052</c:v>
                </c:pt>
                <c:pt idx="201">
                  <c:v>116.53915591063101</c:v>
                </c:pt>
                <c:pt idx="202">
                  <c:v>117.61392490247083</c:v>
                </c:pt>
                <c:pt idx="203">
                  <c:v>119.95887543012132</c:v>
                </c:pt>
                <c:pt idx="204">
                  <c:v>119.51919720618687</c:v>
                </c:pt>
                <c:pt idx="205">
                  <c:v>120.49625992604123</c:v>
                </c:pt>
                <c:pt idx="206">
                  <c:v>122.62137134172451</c:v>
                </c:pt>
                <c:pt idx="207">
                  <c:v>130.5111528045486</c:v>
                </c:pt>
                <c:pt idx="208">
                  <c:v>126.13879713320027</c:v>
                </c:pt>
                <c:pt idx="209">
                  <c:v>133.85759262004987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16A2-4C25-9481-DFA4466D1996}"/>
            </c:ext>
          </c:extLst>
        </c:ser>
        <c:ser>
          <c:idx val="8"/>
          <c:order val="8"/>
          <c:tx>
            <c:strRef>
              <c:f>'BL_7-Tage-Inzidenz'!$A$12</c:f>
              <c:strCache>
                <c:ptCount val="1"/>
                <c:pt idx="0">
                  <c:v>Brandenburg</c:v>
                </c:pt>
              </c:strCache>
            </c:strRef>
          </c:tx>
          <c:spPr>
            <a:ln w="15875">
              <a:solidFill>
                <a:schemeClr val="bg1">
                  <a:lumMod val="50000"/>
                </a:schemeClr>
              </a:solidFill>
            </a:ln>
          </c:spPr>
          <c:marker>
            <c:symbol val="none"/>
          </c:marker>
          <c:cat>
            <c:numRef>
              <c:f>'BL_7-Tage-Inzidenz'!$I$3:$HJ$3</c:f>
              <c:numCache>
                <c:formatCode>m/d/yyyy</c:formatCode>
                <c:ptCount val="210"/>
                <c:pt idx="0">
                  <c:v>43963</c:v>
                </c:pt>
                <c:pt idx="1">
                  <c:v>43964</c:v>
                </c:pt>
                <c:pt idx="2">
                  <c:v>43965</c:v>
                </c:pt>
                <c:pt idx="3">
                  <c:v>43966</c:v>
                </c:pt>
                <c:pt idx="4">
                  <c:v>43967</c:v>
                </c:pt>
                <c:pt idx="5">
                  <c:v>43968</c:v>
                </c:pt>
                <c:pt idx="6">
                  <c:v>43969</c:v>
                </c:pt>
                <c:pt idx="7">
                  <c:v>43970</c:v>
                </c:pt>
                <c:pt idx="8">
                  <c:v>43971</c:v>
                </c:pt>
                <c:pt idx="9">
                  <c:v>43972</c:v>
                </c:pt>
                <c:pt idx="10">
                  <c:v>43973</c:v>
                </c:pt>
                <c:pt idx="11">
                  <c:v>43974</c:v>
                </c:pt>
                <c:pt idx="12">
                  <c:v>43975</c:v>
                </c:pt>
                <c:pt idx="13">
                  <c:v>43976</c:v>
                </c:pt>
                <c:pt idx="14">
                  <c:v>43977</c:v>
                </c:pt>
                <c:pt idx="15">
                  <c:v>43978</c:v>
                </c:pt>
                <c:pt idx="16">
                  <c:v>43979</c:v>
                </c:pt>
                <c:pt idx="17">
                  <c:v>43980</c:v>
                </c:pt>
                <c:pt idx="18">
                  <c:v>43981</c:v>
                </c:pt>
                <c:pt idx="19">
                  <c:v>43982</c:v>
                </c:pt>
                <c:pt idx="20">
                  <c:v>43983</c:v>
                </c:pt>
                <c:pt idx="21">
                  <c:v>43984</c:v>
                </c:pt>
                <c:pt idx="22">
                  <c:v>43985</c:v>
                </c:pt>
                <c:pt idx="23">
                  <c:v>43986</c:v>
                </c:pt>
                <c:pt idx="24">
                  <c:v>43987</c:v>
                </c:pt>
                <c:pt idx="25">
                  <c:v>43988</c:v>
                </c:pt>
                <c:pt idx="26">
                  <c:v>43989</c:v>
                </c:pt>
                <c:pt idx="27">
                  <c:v>43990</c:v>
                </c:pt>
                <c:pt idx="28">
                  <c:v>43991</c:v>
                </c:pt>
                <c:pt idx="29">
                  <c:v>43992</c:v>
                </c:pt>
                <c:pt idx="30">
                  <c:v>43993</c:v>
                </c:pt>
                <c:pt idx="31">
                  <c:v>43994</c:v>
                </c:pt>
                <c:pt idx="32">
                  <c:v>43995</c:v>
                </c:pt>
                <c:pt idx="33">
                  <c:v>43996</c:v>
                </c:pt>
                <c:pt idx="34">
                  <c:v>43997</c:v>
                </c:pt>
                <c:pt idx="35">
                  <c:v>43998</c:v>
                </c:pt>
                <c:pt idx="36">
                  <c:v>43999</c:v>
                </c:pt>
                <c:pt idx="37">
                  <c:v>44000</c:v>
                </c:pt>
                <c:pt idx="38">
                  <c:v>44001</c:v>
                </c:pt>
                <c:pt idx="39">
                  <c:v>44002</c:v>
                </c:pt>
                <c:pt idx="40">
                  <c:v>44003</c:v>
                </c:pt>
                <c:pt idx="41">
                  <c:v>44004</c:v>
                </c:pt>
                <c:pt idx="42">
                  <c:v>44005</c:v>
                </c:pt>
                <c:pt idx="43">
                  <c:v>44006</c:v>
                </c:pt>
                <c:pt idx="44">
                  <c:v>44007</c:v>
                </c:pt>
                <c:pt idx="45">
                  <c:v>44008</c:v>
                </c:pt>
                <c:pt idx="46">
                  <c:v>44009</c:v>
                </c:pt>
                <c:pt idx="47">
                  <c:v>44010</c:v>
                </c:pt>
                <c:pt idx="48">
                  <c:v>44011</c:v>
                </c:pt>
                <c:pt idx="49">
                  <c:v>44012</c:v>
                </c:pt>
                <c:pt idx="50">
                  <c:v>44013</c:v>
                </c:pt>
                <c:pt idx="51">
                  <c:v>44014</c:v>
                </c:pt>
                <c:pt idx="52">
                  <c:v>44015</c:v>
                </c:pt>
                <c:pt idx="53">
                  <c:v>44016</c:v>
                </c:pt>
                <c:pt idx="54">
                  <c:v>44017</c:v>
                </c:pt>
                <c:pt idx="55">
                  <c:v>44018</c:v>
                </c:pt>
                <c:pt idx="56">
                  <c:v>44019</c:v>
                </c:pt>
                <c:pt idx="57">
                  <c:v>44020</c:v>
                </c:pt>
                <c:pt idx="58">
                  <c:v>44021</c:v>
                </c:pt>
                <c:pt idx="59">
                  <c:v>44022</c:v>
                </c:pt>
                <c:pt idx="60">
                  <c:v>44023</c:v>
                </c:pt>
                <c:pt idx="61">
                  <c:v>44024</c:v>
                </c:pt>
                <c:pt idx="62">
                  <c:v>44025</c:v>
                </c:pt>
                <c:pt idx="63">
                  <c:v>44026</c:v>
                </c:pt>
                <c:pt idx="64">
                  <c:v>44027</c:v>
                </c:pt>
                <c:pt idx="65">
                  <c:v>44028</c:v>
                </c:pt>
                <c:pt idx="66">
                  <c:v>44029</c:v>
                </c:pt>
                <c:pt idx="67">
                  <c:v>44030</c:v>
                </c:pt>
                <c:pt idx="68">
                  <c:v>44031</c:v>
                </c:pt>
                <c:pt idx="69">
                  <c:v>44032</c:v>
                </c:pt>
                <c:pt idx="70">
                  <c:v>44033</c:v>
                </c:pt>
                <c:pt idx="71">
                  <c:v>44034</c:v>
                </c:pt>
                <c:pt idx="72">
                  <c:v>44035</c:v>
                </c:pt>
                <c:pt idx="73">
                  <c:v>44036</c:v>
                </c:pt>
                <c:pt idx="74">
                  <c:v>44037</c:v>
                </c:pt>
                <c:pt idx="75">
                  <c:v>44038</c:v>
                </c:pt>
                <c:pt idx="76">
                  <c:v>44039</c:v>
                </c:pt>
                <c:pt idx="77">
                  <c:v>44040</c:v>
                </c:pt>
                <c:pt idx="78">
                  <c:v>44041</c:v>
                </c:pt>
                <c:pt idx="79">
                  <c:v>44042</c:v>
                </c:pt>
                <c:pt idx="80">
                  <c:v>44043</c:v>
                </c:pt>
                <c:pt idx="81">
                  <c:v>44044</c:v>
                </c:pt>
                <c:pt idx="82">
                  <c:v>44045</c:v>
                </c:pt>
                <c:pt idx="83">
                  <c:v>44046</c:v>
                </c:pt>
                <c:pt idx="84">
                  <c:v>44047</c:v>
                </c:pt>
                <c:pt idx="85">
                  <c:v>44048</c:v>
                </c:pt>
                <c:pt idx="86">
                  <c:v>44049</c:v>
                </c:pt>
                <c:pt idx="87">
                  <c:v>44050</c:v>
                </c:pt>
                <c:pt idx="88">
                  <c:v>44051</c:v>
                </c:pt>
                <c:pt idx="89">
                  <c:v>44052</c:v>
                </c:pt>
                <c:pt idx="90">
                  <c:v>44053</c:v>
                </c:pt>
                <c:pt idx="91">
                  <c:v>44054</c:v>
                </c:pt>
                <c:pt idx="92">
                  <c:v>44055</c:v>
                </c:pt>
                <c:pt idx="93">
                  <c:v>44056</c:v>
                </c:pt>
                <c:pt idx="94">
                  <c:v>44057</c:v>
                </c:pt>
                <c:pt idx="95">
                  <c:v>44058</c:v>
                </c:pt>
                <c:pt idx="96">
                  <c:v>44059</c:v>
                </c:pt>
                <c:pt idx="97">
                  <c:v>44060</c:v>
                </c:pt>
                <c:pt idx="98">
                  <c:v>44061</c:v>
                </c:pt>
                <c:pt idx="99">
                  <c:v>44062</c:v>
                </c:pt>
                <c:pt idx="100">
                  <c:v>44063</c:v>
                </c:pt>
                <c:pt idx="101">
                  <c:v>44064</c:v>
                </c:pt>
                <c:pt idx="102">
                  <c:v>44065</c:v>
                </c:pt>
                <c:pt idx="103">
                  <c:v>44066</c:v>
                </c:pt>
                <c:pt idx="104">
                  <c:v>44067</c:v>
                </c:pt>
                <c:pt idx="105">
                  <c:v>44068</c:v>
                </c:pt>
                <c:pt idx="106">
                  <c:v>44069</c:v>
                </c:pt>
                <c:pt idx="107">
                  <c:v>44070</c:v>
                </c:pt>
                <c:pt idx="108">
                  <c:v>44071</c:v>
                </c:pt>
                <c:pt idx="109">
                  <c:v>44072</c:v>
                </c:pt>
                <c:pt idx="110">
                  <c:v>44073</c:v>
                </c:pt>
                <c:pt idx="111">
                  <c:v>44074</c:v>
                </c:pt>
                <c:pt idx="112">
                  <c:v>44075</c:v>
                </c:pt>
                <c:pt idx="113">
                  <c:v>44076</c:v>
                </c:pt>
                <c:pt idx="114">
                  <c:v>44077</c:v>
                </c:pt>
                <c:pt idx="115">
                  <c:v>44078</c:v>
                </c:pt>
                <c:pt idx="116">
                  <c:v>44079</c:v>
                </c:pt>
                <c:pt idx="117">
                  <c:v>44080</c:v>
                </c:pt>
                <c:pt idx="118">
                  <c:v>44081</c:v>
                </c:pt>
                <c:pt idx="119">
                  <c:v>44082</c:v>
                </c:pt>
                <c:pt idx="120">
                  <c:v>44083</c:v>
                </c:pt>
                <c:pt idx="121">
                  <c:v>44084</c:v>
                </c:pt>
                <c:pt idx="122">
                  <c:v>44085</c:v>
                </c:pt>
                <c:pt idx="123">
                  <c:v>44086</c:v>
                </c:pt>
                <c:pt idx="124">
                  <c:v>44087</c:v>
                </c:pt>
                <c:pt idx="125">
                  <c:v>44088</c:v>
                </c:pt>
                <c:pt idx="126">
                  <c:v>44089</c:v>
                </c:pt>
                <c:pt idx="127">
                  <c:v>44090</c:v>
                </c:pt>
                <c:pt idx="128">
                  <c:v>44091</c:v>
                </c:pt>
                <c:pt idx="129">
                  <c:v>44092</c:v>
                </c:pt>
                <c:pt idx="130">
                  <c:v>44093</c:v>
                </c:pt>
                <c:pt idx="131">
                  <c:v>44094</c:v>
                </c:pt>
                <c:pt idx="132">
                  <c:v>44095</c:v>
                </c:pt>
                <c:pt idx="133">
                  <c:v>44096</c:v>
                </c:pt>
                <c:pt idx="134">
                  <c:v>44097</c:v>
                </c:pt>
                <c:pt idx="135">
                  <c:v>44098</c:v>
                </c:pt>
                <c:pt idx="136">
                  <c:v>44099</c:v>
                </c:pt>
                <c:pt idx="137">
                  <c:v>44100</c:v>
                </c:pt>
                <c:pt idx="138">
                  <c:v>44101</c:v>
                </c:pt>
                <c:pt idx="139">
                  <c:v>44102</c:v>
                </c:pt>
                <c:pt idx="140">
                  <c:v>44103</c:v>
                </c:pt>
                <c:pt idx="141">
                  <c:v>44104</c:v>
                </c:pt>
                <c:pt idx="142">
                  <c:v>44105</c:v>
                </c:pt>
                <c:pt idx="143">
                  <c:v>44106</c:v>
                </c:pt>
                <c:pt idx="144">
                  <c:v>44107</c:v>
                </c:pt>
                <c:pt idx="145">
                  <c:v>44108</c:v>
                </c:pt>
                <c:pt idx="146">
                  <c:v>44109</c:v>
                </c:pt>
                <c:pt idx="147">
                  <c:v>44110</c:v>
                </c:pt>
                <c:pt idx="148">
                  <c:v>44111</c:v>
                </c:pt>
                <c:pt idx="149">
                  <c:v>44112</c:v>
                </c:pt>
                <c:pt idx="150">
                  <c:v>44113</c:v>
                </c:pt>
                <c:pt idx="151">
                  <c:v>44114</c:v>
                </c:pt>
                <c:pt idx="152">
                  <c:v>44115</c:v>
                </c:pt>
                <c:pt idx="153">
                  <c:v>44116</c:v>
                </c:pt>
                <c:pt idx="154">
                  <c:v>44117</c:v>
                </c:pt>
                <c:pt idx="155">
                  <c:v>44118</c:v>
                </c:pt>
                <c:pt idx="156">
                  <c:v>44119</c:v>
                </c:pt>
                <c:pt idx="157">
                  <c:v>44120</c:v>
                </c:pt>
                <c:pt idx="158">
                  <c:v>44121</c:v>
                </c:pt>
                <c:pt idx="159">
                  <c:v>44122</c:v>
                </c:pt>
                <c:pt idx="160">
                  <c:v>44123</c:v>
                </c:pt>
                <c:pt idx="161">
                  <c:v>44124</c:v>
                </c:pt>
                <c:pt idx="162">
                  <c:v>44125</c:v>
                </c:pt>
                <c:pt idx="163">
                  <c:v>44126</c:v>
                </c:pt>
                <c:pt idx="164">
                  <c:v>44127</c:v>
                </c:pt>
                <c:pt idx="165">
                  <c:v>44128</c:v>
                </c:pt>
                <c:pt idx="166">
                  <c:v>44129</c:v>
                </c:pt>
                <c:pt idx="167">
                  <c:v>44130</c:v>
                </c:pt>
                <c:pt idx="168">
                  <c:v>44131</c:v>
                </c:pt>
                <c:pt idx="169">
                  <c:v>44132</c:v>
                </c:pt>
                <c:pt idx="170">
                  <c:v>44133</c:v>
                </c:pt>
                <c:pt idx="171">
                  <c:v>44134</c:v>
                </c:pt>
                <c:pt idx="172">
                  <c:v>44135</c:v>
                </c:pt>
                <c:pt idx="173">
                  <c:v>44136</c:v>
                </c:pt>
                <c:pt idx="174">
                  <c:v>44137</c:v>
                </c:pt>
                <c:pt idx="175">
                  <c:v>44138</c:v>
                </c:pt>
                <c:pt idx="176">
                  <c:v>44139</c:v>
                </c:pt>
                <c:pt idx="177">
                  <c:v>44140</c:v>
                </c:pt>
                <c:pt idx="178">
                  <c:v>44141</c:v>
                </c:pt>
                <c:pt idx="179">
                  <c:v>44142</c:v>
                </c:pt>
                <c:pt idx="180">
                  <c:v>44143</c:v>
                </c:pt>
                <c:pt idx="181">
                  <c:v>44144</c:v>
                </c:pt>
                <c:pt idx="182">
                  <c:v>44145</c:v>
                </c:pt>
                <c:pt idx="183">
                  <c:v>44146</c:v>
                </c:pt>
                <c:pt idx="184">
                  <c:v>44147</c:v>
                </c:pt>
                <c:pt idx="185">
                  <c:v>44148</c:v>
                </c:pt>
                <c:pt idx="186">
                  <c:v>44149</c:v>
                </c:pt>
                <c:pt idx="187">
                  <c:v>44150</c:v>
                </c:pt>
                <c:pt idx="188">
                  <c:v>44151</c:v>
                </c:pt>
                <c:pt idx="189">
                  <c:v>44152</c:v>
                </c:pt>
                <c:pt idx="190">
                  <c:v>44153</c:v>
                </c:pt>
                <c:pt idx="191">
                  <c:v>44154</c:v>
                </c:pt>
                <c:pt idx="192">
                  <c:v>44155</c:v>
                </c:pt>
                <c:pt idx="193">
                  <c:v>44156</c:v>
                </c:pt>
                <c:pt idx="194">
                  <c:v>44157</c:v>
                </c:pt>
                <c:pt idx="195">
                  <c:v>44158</c:v>
                </c:pt>
                <c:pt idx="196">
                  <c:v>44159</c:v>
                </c:pt>
                <c:pt idx="197">
                  <c:v>44160</c:v>
                </c:pt>
                <c:pt idx="198">
                  <c:v>44161</c:v>
                </c:pt>
                <c:pt idx="199">
                  <c:v>44162</c:v>
                </c:pt>
                <c:pt idx="200">
                  <c:v>44163</c:v>
                </c:pt>
                <c:pt idx="201">
                  <c:v>44164</c:v>
                </c:pt>
                <c:pt idx="202">
                  <c:v>44165</c:v>
                </c:pt>
                <c:pt idx="203">
                  <c:v>44166</c:v>
                </c:pt>
                <c:pt idx="204">
                  <c:v>44167</c:v>
                </c:pt>
                <c:pt idx="205">
                  <c:v>44168</c:v>
                </c:pt>
                <c:pt idx="206">
                  <c:v>44169</c:v>
                </c:pt>
                <c:pt idx="207">
                  <c:v>44170</c:v>
                </c:pt>
                <c:pt idx="208">
                  <c:v>44171</c:v>
                </c:pt>
                <c:pt idx="209">
                  <c:v>44172</c:v>
                </c:pt>
              </c:numCache>
            </c:numRef>
          </c:cat>
          <c:val>
            <c:numRef>
              <c:f>'BL_7-Tage-Inzidenz'!$I$12:$HJ$12</c:f>
              <c:numCache>
                <c:formatCode>0.0</c:formatCode>
                <c:ptCount val="210"/>
                <c:pt idx="0">
                  <c:v>4.1800744212487917</c:v>
                </c:pt>
                <c:pt idx="1">
                  <c:v>2.8663367459991713</c:v>
                </c:pt>
                <c:pt idx="2">
                  <c:v>1.9905116291660911</c:v>
                </c:pt>
                <c:pt idx="3">
                  <c:v>2.1895627920827003</c:v>
                </c:pt>
                <c:pt idx="4">
                  <c:v>1.9507013965827693</c:v>
                </c:pt>
                <c:pt idx="5">
                  <c:v>1.831270698832804</c:v>
                </c:pt>
                <c:pt idx="6">
                  <c:v>1.791460466249482</c:v>
                </c:pt>
                <c:pt idx="7">
                  <c:v>1.6720297684995167</c:v>
                </c:pt>
                <c:pt idx="8">
                  <c:v>1.7516502336661604</c:v>
                </c:pt>
                <c:pt idx="9">
                  <c:v>1.6322195359161946</c:v>
                </c:pt>
                <c:pt idx="10">
                  <c:v>1.1544967449163328</c:v>
                </c:pt>
                <c:pt idx="11">
                  <c:v>1.0350660471663675</c:v>
                </c:pt>
                <c:pt idx="12">
                  <c:v>0.71658418649979283</c:v>
                </c:pt>
                <c:pt idx="13">
                  <c:v>0.67677395391647099</c:v>
                </c:pt>
                <c:pt idx="14">
                  <c:v>1.1544967449163328</c:v>
                </c:pt>
                <c:pt idx="15">
                  <c:v>1.3137376752496202</c:v>
                </c:pt>
                <c:pt idx="16">
                  <c:v>1.0350660471663675</c:v>
                </c:pt>
                <c:pt idx="17">
                  <c:v>1.2341172100829765</c:v>
                </c:pt>
                <c:pt idx="18">
                  <c:v>1.2739274426662983</c:v>
                </c:pt>
                <c:pt idx="19">
                  <c:v>1.3137376752496202</c:v>
                </c:pt>
                <c:pt idx="20">
                  <c:v>1.353547907832942</c:v>
                </c:pt>
                <c:pt idx="21">
                  <c:v>1.1544967449163328</c:v>
                </c:pt>
                <c:pt idx="22">
                  <c:v>0.95544558199972374</c:v>
                </c:pt>
                <c:pt idx="23">
                  <c:v>0.95544558199972374</c:v>
                </c:pt>
                <c:pt idx="24">
                  <c:v>0.87582511683308018</c:v>
                </c:pt>
                <c:pt idx="25">
                  <c:v>0.71658418649979283</c:v>
                </c:pt>
                <c:pt idx="26">
                  <c:v>0.63696372133314916</c:v>
                </c:pt>
                <c:pt idx="27">
                  <c:v>0.91563534941640201</c:v>
                </c:pt>
                <c:pt idx="28">
                  <c:v>0.95544558199972374</c:v>
                </c:pt>
                <c:pt idx="29">
                  <c:v>0.7962046516664365</c:v>
                </c:pt>
                <c:pt idx="30">
                  <c:v>1.592409303332873</c:v>
                </c:pt>
                <c:pt idx="31">
                  <c:v>0.99525581458304557</c:v>
                </c:pt>
                <c:pt idx="32">
                  <c:v>1.1544967449163328</c:v>
                </c:pt>
                <c:pt idx="33">
                  <c:v>1.114686512333011</c:v>
                </c:pt>
                <c:pt idx="34">
                  <c:v>1.2341172100829765</c:v>
                </c:pt>
                <c:pt idx="35">
                  <c:v>1.2341172100829765</c:v>
                </c:pt>
                <c:pt idx="36">
                  <c:v>1.7118400010828383</c:v>
                </c:pt>
                <c:pt idx="37">
                  <c:v>1.592409303332873</c:v>
                </c:pt>
                <c:pt idx="38">
                  <c:v>1.7516502336661604</c:v>
                </c:pt>
                <c:pt idx="39">
                  <c:v>1.791460466249482</c:v>
                </c:pt>
                <c:pt idx="40">
                  <c:v>1.791460466249482</c:v>
                </c:pt>
                <c:pt idx="41">
                  <c:v>1.9905116291660911</c:v>
                </c:pt>
                <c:pt idx="42">
                  <c:v>2.1497525594993783</c:v>
                </c:pt>
                <c:pt idx="43">
                  <c:v>1.9108911639994475</c:v>
                </c:pt>
                <c:pt idx="44">
                  <c:v>2.1099423269160567</c:v>
                </c:pt>
                <c:pt idx="45">
                  <c:v>2.030321861749413</c:v>
                </c:pt>
                <c:pt idx="46">
                  <c:v>1.592409303332873</c:v>
                </c:pt>
                <c:pt idx="47">
                  <c:v>1.1544967449163328</c:v>
                </c:pt>
                <c:pt idx="48">
                  <c:v>1.2341172100829765</c:v>
                </c:pt>
                <c:pt idx="49">
                  <c:v>1.3933581404162638</c:v>
                </c:pt>
                <c:pt idx="50">
                  <c:v>1.2739274426662983</c:v>
                </c:pt>
                <c:pt idx="51">
                  <c:v>0.95544558199972374</c:v>
                </c:pt>
                <c:pt idx="52">
                  <c:v>1.0748762797496891</c:v>
                </c:pt>
                <c:pt idx="53">
                  <c:v>1.1544967449163328</c:v>
                </c:pt>
                <c:pt idx="54">
                  <c:v>1.1544967449163328</c:v>
                </c:pt>
                <c:pt idx="55">
                  <c:v>1.1943069774996546</c:v>
                </c:pt>
                <c:pt idx="56">
                  <c:v>1.1544967449163328</c:v>
                </c:pt>
                <c:pt idx="57">
                  <c:v>1.2341172100829765</c:v>
                </c:pt>
                <c:pt idx="58">
                  <c:v>1.1544967449163328</c:v>
                </c:pt>
                <c:pt idx="59">
                  <c:v>0.87582511683308018</c:v>
                </c:pt>
                <c:pt idx="60">
                  <c:v>0.7962046516664365</c:v>
                </c:pt>
                <c:pt idx="61">
                  <c:v>0.67677395391647099</c:v>
                </c:pt>
                <c:pt idx="62">
                  <c:v>0.67677395391647099</c:v>
                </c:pt>
                <c:pt idx="63">
                  <c:v>0.59715348874982732</c:v>
                </c:pt>
                <c:pt idx="64">
                  <c:v>0.67677395391647099</c:v>
                </c:pt>
                <c:pt idx="65">
                  <c:v>0.71658418649979283</c:v>
                </c:pt>
                <c:pt idx="66">
                  <c:v>0.75639441908311467</c:v>
                </c:pt>
                <c:pt idx="67">
                  <c:v>0.83601488424975834</c:v>
                </c:pt>
                <c:pt idx="68">
                  <c:v>0.67677395391647099</c:v>
                </c:pt>
                <c:pt idx="69">
                  <c:v>0.91563534941640201</c:v>
                </c:pt>
                <c:pt idx="70">
                  <c:v>0.91563534941640201</c:v>
                </c:pt>
                <c:pt idx="71">
                  <c:v>1.1943069774996546</c:v>
                </c:pt>
                <c:pt idx="72">
                  <c:v>1.5525990707495509</c:v>
                </c:pt>
                <c:pt idx="73">
                  <c:v>1.9905116291660911</c:v>
                </c:pt>
                <c:pt idx="74">
                  <c:v>1.831270698832804</c:v>
                </c:pt>
                <c:pt idx="75">
                  <c:v>1.5525990707495509</c:v>
                </c:pt>
                <c:pt idx="76">
                  <c:v>1.5525990707495509</c:v>
                </c:pt>
                <c:pt idx="77">
                  <c:v>1.2341172100829765</c:v>
                </c:pt>
                <c:pt idx="78">
                  <c:v>0.87582511683308018</c:v>
                </c:pt>
                <c:pt idx="79">
                  <c:v>0.75639441908311467</c:v>
                </c:pt>
                <c:pt idx="80">
                  <c:v>0.91563534941640201</c:v>
                </c:pt>
                <c:pt idx="81">
                  <c:v>1.0748762797496891</c:v>
                </c:pt>
                <c:pt idx="82">
                  <c:v>1.0350660471663675</c:v>
                </c:pt>
                <c:pt idx="83">
                  <c:v>1.0350660471663675</c:v>
                </c:pt>
                <c:pt idx="84">
                  <c:v>1.114686512333011</c:v>
                </c:pt>
                <c:pt idx="85">
                  <c:v>1.114686512333011</c:v>
                </c:pt>
                <c:pt idx="86">
                  <c:v>1.4331683729995857</c:v>
                </c:pt>
                <c:pt idx="87">
                  <c:v>1.1943069774996546</c:v>
                </c:pt>
                <c:pt idx="88">
                  <c:v>1.9108911639994475</c:v>
                </c:pt>
                <c:pt idx="89">
                  <c:v>1.9905116291660911</c:v>
                </c:pt>
                <c:pt idx="90">
                  <c:v>1.9108911639994475</c:v>
                </c:pt>
                <c:pt idx="91">
                  <c:v>1.9905116291660911</c:v>
                </c:pt>
                <c:pt idx="92">
                  <c:v>1.791460466249482</c:v>
                </c:pt>
                <c:pt idx="93">
                  <c:v>1.831270698832804</c:v>
                </c:pt>
                <c:pt idx="94">
                  <c:v>2.4284241875826309</c:v>
                </c:pt>
                <c:pt idx="95">
                  <c:v>2.1497525594993783</c:v>
                </c:pt>
                <c:pt idx="96">
                  <c:v>2.030321861749413</c:v>
                </c:pt>
                <c:pt idx="97">
                  <c:v>2.2293730246660219</c:v>
                </c:pt>
                <c:pt idx="98">
                  <c:v>2.1497525594993783</c:v>
                </c:pt>
                <c:pt idx="99">
                  <c:v>2.6274753504992403</c:v>
                </c:pt>
                <c:pt idx="100">
                  <c:v>2.3886139549993093</c:v>
                </c:pt>
                <c:pt idx="101">
                  <c:v>2.6672855830825619</c:v>
                </c:pt>
                <c:pt idx="102">
                  <c:v>3.383869769582355</c:v>
                </c:pt>
                <c:pt idx="103">
                  <c:v>3.3042493044157109</c:v>
                </c:pt>
                <c:pt idx="104">
                  <c:v>3.1051981414991019</c:v>
                </c:pt>
                <c:pt idx="105">
                  <c:v>2.7867162808325276</c:v>
                </c:pt>
                <c:pt idx="106">
                  <c:v>2.945957211165815</c:v>
                </c:pt>
                <c:pt idx="107">
                  <c:v>3.0255776763324587</c:v>
                </c:pt>
                <c:pt idx="108">
                  <c:v>2.9857674437491366</c:v>
                </c:pt>
                <c:pt idx="109">
                  <c:v>2.7867162808325276</c:v>
                </c:pt>
                <c:pt idx="110">
                  <c:v>2.3886139549993093</c:v>
                </c:pt>
                <c:pt idx="111">
                  <c:v>2.2691832572493436</c:v>
                </c:pt>
                <c:pt idx="112">
                  <c:v>1.9905116291660911</c:v>
                </c:pt>
                <c:pt idx="113">
                  <c:v>1.4331683729995857</c:v>
                </c:pt>
                <c:pt idx="114">
                  <c:v>1.5127888381662293</c:v>
                </c:pt>
                <c:pt idx="115">
                  <c:v>1.1943069774996546</c:v>
                </c:pt>
                <c:pt idx="116">
                  <c:v>1.831270698832804</c:v>
                </c:pt>
                <c:pt idx="117">
                  <c:v>1.9507013965827693</c:v>
                </c:pt>
                <c:pt idx="118">
                  <c:v>2.070132094332735</c:v>
                </c:pt>
                <c:pt idx="119">
                  <c:v>2.3488037224159872</c:v>
                </c:pt>
                <c:pt idx="120">
                  <c:v>2.6672855830825619</c:v>
                </c:pt>
                <c:pt idx="121">
                  <c:v>2.5478548853325966</c:v>
                </c:pt>
                <c:pt idx="122">
                  <c:v>2.7867162808325276</c:v>
                </c:pt>
                <c:pt idx="123">
                  <c:v>2.6274753504992403</c:v>
                </c:pt>
                <c:pt idx="124">
                  <c:v>2.5478548853325966</c:v>
                </c:pt>
                <c:pt idx="125">
                  <c:v>2.5876651179159182</c:v>
                </c:pt>
                <c:pt idx="126">
                  <c:v>2.5080446527492746</c:v>
                </c:pt>
                <c:pt idx="127">
                  <c:v>2.5876651179159182</c:v>
                </c:pt>
                <c:pt idx="128">
                  <c:v>3.0255776763324587</c:v>
                </c:pt>
                <c:pt idx="129">
                  <c:v>2.3488037224159872</c:v>
                </c:pt>
                <c:pt idx="130">
                  <c:v>2.8265265134158493</c:v>
                </c:pt>
                <c:pt idx="131">
                  <c:v>2.8265265134158493</c:v>
                </c:pt>
                <c:pt idx="132">
                  <c:v>2.7867162808325276</c:v>
                </c:pt>
                <c:pt idx="133">
                  <c:v>2.7867162808325276</c:v>
                </c:pt>
                <c:pt idx="134">
                  <c:v>2.7469060482492056</c:v>
                </c:pt>
                <c:pt idx="135">
                  <c:v>3.383869769582355</c:v>
                </c:pt>
                <c:pt idx="136">
                  <c:v>4.060643723498826</c:v>
                </c:pt>
                <c:pt idx="137">
                  <c:v>4.1402641886654701</c:v>
                </c:pt>
                <c:pt idx="138">
                  <c:v>4.2995051189987565</c:v>
                </c:pt>
                <c:pt idx="139">
                  <c:v>4.2995051189987565</c:v>
                </c:pt>
                <c:pt idx="140">
                  <c:v>4.9762790729152275</c:v>
                </c:pt>
                <c:pt idx="141">
                  <c:v>4.3791255841654007</c:v>
                </c:pt>
                <c:pt idx="142">
                  <c:v>5.215140468415159</c:v>
                </c:pt>
                <c:pt idx="143">
                  <c:v>4.7772279099986186</c:v>
                </c:pt>
                <c:pt idx="144">
                  <c:v>5.4938120964984112</c:v>
                </c:pt>
                <c:pt idx="145">
                  <c:v>6.290016748164847</c:v>
                </c:pt>
                <c:pt idx="146">
                  <c:v>7.2852725627478936</c:v>
                </c:pt>
                <c:pt idx="147">
                  <c:v>7.3648930279145368</c:v>
                </c:pt>
                <c:pt idx="148">
                  <c:v>7.4047032604978593</c:v>
                </c:pt>
                <c:pt idx="149">
                  <c:v>8.9218694052443936</c:v>
                </c:pt>
                <c:pt idx="150">
                  <c:v>8.9218694052443936</c:v>
                </c:pt>
                <c:pt idx="151">
                  <c:v>10.547632274644483</c:v>
                </c:pt>
                <c:pt idx="152">
                  <c:v>11.301034579976232</c:v>
                </c:pt>
                <c:pt idx="153">
                  <c:v>12.133742391132376</c:v>
                </c:pt>
                <c:pt idx="154">
                  <c:v>11.657909356186007</c:v>
                </c:pt>
                <c:pt idx="155">
                  <c:v>17.288600269718025</c:v>
                </c:pt>
                <c:pt idx="156">
                  <c:v>18.755752127469325</c:v>
                </c:pt>
                <c:pt idx="157">
                  <c:v>20.302209491045019</c:v>
                </c:pt>
                <c:pt idx="158">
                  <c:v>19.70741819736206</c:v>
                </c:pt>
                <c:pt idx="159">
                  <c:v>22.483110901215873</c:v>
                </c:pt>
                <c:pt idx="160">
                  <c:v>22.958943936162239</c:v>
                </c:pt>
                <c:pt idx="161">
                  <c:v>23.633040735669592</c:v>
                </c:pt>
                <c:pt idx="162">
                  <c:v>22.879638430337845</c:v>
                </c:pt>
                <c:pt idx="163">
                  <c:v>28.668940355518654</c:v>
                </c:pt>
                <c:pt idx="164">
                  <c:v>26.765608215733177</c:v>
                </c:pt>
                <c:pt idx="165">
                  <c:v>31.880813341406633</c:v>
                </c:pt>
                <c:pt idx="166">
                  <c:v>35.171991833119016</c:v>
                </c:pt>
                <c:pt idx="167">
                  <c:v>35.568519362240984</c:v>
                </c:pt>
                <c:pt idx="168">
                  <c:v>34.299631269050671</c:v>
                </c:pt>
                <c:pt idx="169">
                  <c:v>40.247544205880267</c:v>
                </c:pt>
                <c:pt idx="170">
                  <c:v>42.904278650997483</c:v>
                </c:pt>
                <c:pt idx="171">
                  <c:v>43.261153427207262</c:v>
                </c:pt>
                <c:pt idx="172">
                  <c:v>48.891844340739283</c:v>
                </c:pt>
                <c:pt idx="173">
                  <c:v>52.857119631959009</c:v>
                </c:pt>
                <c:pt idx="174">
                  <c:v>59.280865603734966</c:v>
                </c:pt>
                <c:pt idx="175">
                  <c:v>66.77523590414026</c:v>
                </c:pt>
                <c:pt idx="176">
                  <c:v>56.386214641144569</c:v>
                </c:pt>
                <c:pt idx="177">
                  <c:v>55.989687112022594</c:v>
                </c:pt>
                <c:pt idx="178">
                  <c:v>59.042949086261785</c:v>
                </c:pt>
                <c:pt idx="179">
                  <c:v>66.259750116281694</c:v>
                </c:pt>
                <c:pt idx="180">
                  <c:v>64.911556517266987</c:v>
                </c:pt>
                <c:pt idx="181">
                  <c:v>69.075095573047705</c:v>
                </c:pt>
                <c:pt idx="182">
                  <c:v>71.176691477394172</c:v>
                </c:pt>
                <c:pt idx="183">
                  <c:v>67.092457927437835</c:v>
                </c:pt>
                <c:pt idx="184">
                  <c:v>66.814888657052464</c:v>
                </c:pt>
                <c:pt idx="185">
                  <c:v>62.65134960127174</c:v>
                </c:pt>
                <c:pt idx="186">
                  <c:v>62.77030786000833</c:v>
                </c:pt>
                <c:pt idx="187">
                  <c:v>70.22502540750142</c:v>
                </c:pt>
                <c:pt idx="188">
                  <c:v>74.904050251140717</c:v>
                </c:pt>
                <c:pt idx="189">
                  <c:v>79.503769588955606</c:v>
                </c:pt>
                <c:pt idx="190">
                  <c:v>74.666133733667522</c:v>
                </c:pt>
                <c:pt idx="191">
                  <c:v>75.736758062296857</c:v>
                </c:pt>
                <c:pt idx="192">
                  <c:v>76.291896603067613</c:v>
                </c:pt>
                <c:pt idx="193">
                  <c:v>86.284390336941343</c:v>
                </c:pt>
                <c:pt idx="194">
                  <c:v>85.88786280781936</c:v>
                </c:pt>
                <c:pt idx="195">
                  <c:v>96.237231317902854</c:v>
                </c:pt>
                <c:pt idx="196">
                  <c:v>89.773832593214692</c:v>
                </c:pt>
                <c:pt idx="197">
                  <c:v>88.108416970902411</c:v>
                </c:pt>
                <c:pt idx="198">
                  <c:v>92.351261532507522</c:v>
                </c:pt>
                <c:pt idx="199">
                  <c:v>94.492510189766179</c:v>
                </c:pt>
                <c:pt idx="200">
                  <c:v>95.682092777132098</c:v>
                </c:pt>
                <c:pt idx="201">
                  <c:v>93.659802378610038</c:v>
                </c:pt>
                <c:pt idx="202">
                  <c:v>95.920009294605293</c:v>
                </c:pt>
                <c:pt idx="203">
                  <c:v>90.527234898546453</c:v>
                </c:pt>
                <c:pt idx="204">
                  <c:v>91.2806372038782</c:v>
                </c:pt>
                <c:pt idx="205">
                  <c:v>94.095982660644211</c:v>
                </c:pt>
                <c:pt idx="206">
                  <c:v>101.63000571396169</c:v>
                </c:pt>
                <c:pt idx="207">
                  <c:v>108.17270994447426</c:v>
                </c:pt>
                <c:pt idx="208">
                  <c:v>112.33624900025498</c:v>
                </c:pt>
                <c:pt idx="209">
                  <c:v>116.73770457350888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16A2-4C25-9481-DFA4466D1996}"/>
            </c:ext>
          </c:extLst>
        </c:ser>
        <c:ser>
          <c:idx val="9"/>
          <c:order val="9"/>
          <c:tx>
            <c:strRef>
              <c:f>'BL_7-Tage-Inzidenz'!$A$13</c:f>
              <c:strCache>
                <c:ptCount val="1"/>
                <c:pt idx="0">
                  <c:v>Bremen</c:v>
                </c:pt>
              </c:strCache>
            </c:strRef>
          </c:tx>
          <c:spPr>
            <a:ln w="15875">
              <a:solidFill>
                <a:srgbClr val="7030A0"/>
              </a:solidFill>
            </a:ln>
          </c:spPr>
          <c:marker>
            <c:symbol val="none"/>
          </c:marker>
          <c:cat>
            <c:numRef>
              <c:f>'BL_7-Tage-Inzidenz'!$I$3:$HJ$3</c:f>
              <c:numCache>
                <c:formatCode>m/d/yyyy</c:formatCode>
                <c:ptCount val="210"/>
                <c:pt idx="0">
                  <c:v>43963</c:v>
                </c:pt>
                <c:pt idx="1">
                  <c:v>43964</c:v>
                </c:pt>
                <c:pt idx="2">
                  <c:v>43965</c:v>
                </c:pt>
                <c:pt idx="3">
                  <c:v>43966</c:v>
                </c:pt>
                <c:pt idx="4">
                  <c:v>43967</c:v>
                </c:pt>
                <c:pt idx="5">
                  <c:v>43968</c:v>
                </c:pt>
                <c:pt idx="6">
                  <c:v>43969</c:v>
                </c:pt>
                <c:pt idx="7">
                  <c:v>43970</c:v>
                </c:pt>
                <c:pt idx="8">
                  <c:v>43971</c:v>
                </c:pt>
                <c:pt idx="9">
                  <c:v>43972</c:v>
                </c:pt>
                <c:pt idx="10">
                  <c:v>43973</c:v>
                </c:pt>
                <c:pt idx="11">
                  <c:v>43974</c:v>
                </c:pt>
                <c:pt idx="12">
                  <c:v>43975</c:v>
                </c:pt>
                <c:pt idx="13">
                  <c:v>43976</c:v>
                </c:pt>
                <c:pt idx="14">
                  <c:v>43977</c:v>
                </c:pt>
                <c:pt idx="15">
                  <c:v>43978</c:v>
                </c:pt>
                <c:pt idx="16">
                  <c:v>43979</c:v>
                </c:pt>
                <c:pt idx="17">
                  <c:v>43980</c:v>
                </c:pt>
                <c:pt idx="18">
                  <c:v>43981</c:v>
                </c:pt>
                <c:pt idx="19">
                  <c:v>43982</c:v>
                </c:pt>
                <c:pt idx="20">
                  <c:v>43983</c:v>
                </c:pt>
                <c:pt idx="21">
                  <c:v>43984</c:v>
                </c:pt>
                <c:pt idx="22">
                  <c:v>43985</c:v>
                </c:pt>
                <c:pt idx="23">
                  <c:v>43986</c:v>
                </c:pt>
                <c:pt idx="24">
                  <c:v>43987</c:v>
                </c:pt>
                <c:pt idx="25">
                  <c:v>43988</c:v>
                </c:pt>
                <c:pt idx="26">
                  <c:v>43989</c:v>
                </c:pt>
                <c:pt idx="27">
                  <c:v>43990</c:v>
                </c:pt>
                <c:pt idx="28">
                  <c:v>43991</c:v>
                </c:pt>
                <c:pt idx="29">
                  <c:v>43992</c:v>
                </c:pt>
                <c:pt idx="30">
                  <c:v>43993</c:v>
                </c:pt>
                <c:pt idx="31">
                  <c:v>43994</c:v>
                </c:pt>
                <c:pt idx="32">
                  <c:v>43995</c:v>
                </c:pt>
                <c:pt idx="33">
                  <c:v>43996</c:v>
                </c:pt>
                <c:pt idx="34">
                  <c:v>43997</c:v>
                </c:pt>
                <c:pt idx="35">
                  <c:v>43998</c:v>
                </c:pt>
                <c:pt idx="36">
                  <c:v>43999</c:v>
                </c:pt>
                <c:pt idx="37">
                  <c:v>44000</c:v>
                </c:pt>
                <c:pt idx="38">
                  <c:v>44001</c:v>
                </c:pt>
                <c:pt idx="39">
                  <c:v>44002</c:v>
                </c:pt>
                <c:pt idx="40">
                  <c:v>44003</c:v>
                </c:pt>
                <c:pt idx="41">
                  <c:v>44004</c:v>
                </c:pt>
                <c:pt idx="42">
                  <c:v>44005</c:v>
                </c:pt>
                <c:pt idx="43">
                  <c:v>44006</c:v>
                </c:pt>
                <c:pt idx="44">
                  <c:v>44007</c:v>
                </c:pt>
                <c:pt idx="45">
                  <c:v>44008</c:v>
                </c:pt>
                <c:pt idx="46">
                  <c:v>44009</c:v>
                </c:pt>
                <c:pt idx="47">
                  <c:v>44010</c:v>
                </c:pt>
                <c:pt idx="48">
                  <c:v>44011</c:v>
                </c:pt>
                <c:pt idx="49">
                  <c:v>44012</c:v>
                </c:pt>
                <c:pt idx="50">
                  <c:v>44013</c:v>
                </c:pt>
                <c:pt idx="51">
                  <c:v>44014</c:v>
                </c:pt>
                <c:pt idx="52">
                  <c:v>44015</c:v>
                </c:pt>
                <c:pt idx="53">
                  <c:v>44016</c:v>
                </c:pt>
                <c:pt idx="54">
                  <c:v>44017</c:v>
                </c:pt>
                <c:pt idx="55">
                  <c:v>44018</c:v>
                </c:pt>
                <c:pt idx="56">
                  <c:v>44019</c:v>
                </c:pt>
                <c:pt idx="57">
                  <c:v>44020</c:v>
                </c:pt>
                <c:pt idx="58">
                  <c:v>44021</c:v>
                </c:pt>
                <c:pt idx="59">
                  <c:v>44022</c:v>
                </c:pt>
                <c:pt idx="60">
                  <c:v>44023</c:v>
                </c:pt>
                <c:pt idx="61">
                  <c:v>44024</c:v>
                </c:pt>
                <c:pt idx="62">
                  <c:v>44025</c:v>
                </c:pt>
                <c:pt idx="63">
                  <c:v>44026</c:v>
                </c:pt>
                <c:pt idx="64">
                  <c:v>44027</c:v>
                </c:pt>
                <c:pt idx="65">
                  <c:v>44028</c:v>
                </c:pt>
                <c:pt idx="66">
                  <c:v>44029</c:v>
                </c:pt>
                <c:pt idx="67">
                  <c:v>44030</c:v>
                </c:pt>
                <c:pt idx="68">
                  <c:v>44031</c:v>
                </c:pt>
                <c:pt idx="69">
                  <c:v>44032</c:v>
                </c:pt>
                <c:pt idx="70">
                  <c:v>44033</c:v>
                </c:pt>
                <c:pt idx="71">
                  <c:v>44034</c:v>
                </c:pt>
                <c:pt idx="72">
                  <c:v>44035</c:v>
                </c:pt>
                <c:pt idx="73">
                  <c:v>44036</c:v>
                </c:pt>
                <c:pt idx="74">
                  <c:v>44037</c:v>
                </c:pt>
                <c:pt idx="75">
                  <c:v>44038</c:v>
                </c:pt>
                <c:pt idx="76">
                  <c:v>44039</c:v>
                </c:pt>
                <c:pt idx="77">
                  <c:v>44040</c:v>
                </c:pt>
                <c:pt idx="78">
                  <c:v>44041</c:v>
                </c:pt>
                <c:pt idx="79">
                  <c:v>44042</c:v>
                </c:pt>
                <c:pt idx="80">
                  <c:v>44043</c:v>
                </c:pt>
                <c:pt idx="81">
                  <c:v>44044</c:v>
                </c:pt>
                <c:pt idx="82">
                  <c:v>44045</c:v>
                </c:pt>
                <c:pt idx="83">
                  <c:v>44046</c:v>
                </c:pt>
                <c:pt idx="84">
                  <c:v>44047</c:v>
                </c:pt>
                <c:pt idx="85">
                  <c:v>44048</c:v>
                </c:pt>
                <c:pt idx="86">
                  <c:v>44049</c:v>
                </c:pt>
                <c:pt idx="87">
                  <c:v>44050</c:v>
                </c:pt>
                <c:pt idx="88">
                  <c:v>44051</c:v>
                </c:pt>
                <c:pt idx="89">
                  <c:v>44052</c:v>
                </c:pt>
                <c:pt idx="90">
                  <c:v>44053</c:v>
                </c:pt>
                <c:pt idx="91">
                  <c:v>44054</c:v>
                </c:pt>
                <c:pt idx="92">
                  <c:v>44055</c:v>
                </c:pt>
                <c:pt idx="93">
                  <c:v>44056</c:v>
                </c:pt>
                <c:pt idx="94">
                  <c:v>44057</c:v>
                </c:pt>
                <c:pt idx="95">
                  <c:v>44058</c:v>
                </c:pt>
                <c:pt idx="96">
                  <c:v>44059</c:v>
                </c:pt>
                <c:pt idx="97">
                  <c:v>44060</c:v>
                </c:pt>
                <c:pt idx="98">
                  <c:v>44061</c:v>
                </c:pt>
                <c:pt idx="99">
                  <c:v>44062</c:v>
                </c:pt>
                <c:pt idx="100">
                  <c:v>44063</c:v>
                </c:pt>
                <c:pt idx="101">
                  <c:v>44064</c:v>
                </c:pt>
                <c:pt idx="102">
                  <c:v>44065</c:v>
                </c:pt>
                <c:pt idx="103">
                  <c:v>44066</c:v>
                </c:pt>
                <c:pt idx="104">
                  <c:v>44067</c:v>
                </c:pt>
                <c:pt idx="105">
                  <c:v>44068</c:v>
                </c:pt>
                <c:pt idx="106">
                  <c:v>44069</c:v>
                </c:pt>
                <c:pt idx="107">
                  <c:v>44070</c:v>
                </c:pt>
                <c:pt idx="108">
                  <c:v>44071</c:v>
                </c:pt>
                <c:pt idx="109">
                  <c:v>44072</c:v>
                </c:pt>
                <c:pt idx="110">
                  <c:v>44073</c:v>
                </c:pt>
                <c:pt idx="111">
                  <c:v>44074</c:v>
                </c:pt>
                <c:pt idx="112">
                  <c:v>44075</c:v>
                </c:pt>
                <c:pt idx="113">
                  <c:v>44076</c:v>
                </c:pt>
                <c:pt idx="114">
                  <c:v>44077</c:v>
                </c:pt>
                <c:pt idx="115">
                  <c:v>44078</c:v>
                </c:pt>
                <c:pt idx="116">
                  <c:v>44079</c:v>
                </c:pt>
                <c:pt idx="117">
                  <c:v>44080</c:v>
                </c:pt>
                <c:pt idx="118">
                  <c:v>44081</c:v>
                </c:pt>
                <c:pt idx="119">
                  <c:v>44082</c:v>
                </c:pt>
                <c:pt idx="120">
                  <c:v>44083</c:v>
                </c:pt>
                <c:pt idx="121">
                  <c:v>44084</c:v>
                </c:pt>
                <c:pt idx="122">
                  <c:v>44085</c:v>
                </c:pt>
                <c:pt idx="123">
                  <c:v>44086</c:v>
                </c:pt>
                <c:pt idx="124">
                  <c:v>44087</c:v>
                </c:pt>
                <c:pt idx="125">
                  <c:v>44088</c:v>
                </c:pt>
                <c:pt idx="126">
                  <c:v>44089</c:v>
                </c:pt>
                <c:pt idx="127">
                  <c:v>44090</c:v>
                </c:pt>
                <c:pt idx="128">
                  <c:v>44091</c:v>
                </c:pt>
                <c:pt idx="129">
                  <c:v>44092</c:v>
                </c:pt>
                <c:pt idx="130">
                  <c:v>44093</c:v>
                </c:pt>
                <c:pt idx="131">
                  <c:v>44094</c:v>
                </c:pt>
                <c:pt idx="132">
                  <c:v>44095</c:v>
                </c:pt>
                <c:pt idx="133">
                  <c:v>44096</c:v>
                </c:pt>
                <c:pt idx="134">
                  <c:v>44097</c:v>
                </c:pt>
                <c:pt idx="135">
                  <c:v>44098</c:v>
                </c:pt>
                <c:pt idx="136">
                  <c:v>44099</c:v>
                </c:pt>
                <c:pt idx="137">
                  <c:v>44100</c:v>
                </c:pt>
                <c:pt idx="138">
                  <c:v>44101</c:v>
                </c:pt>
                <c:pt idx="139">
                  <c:v>44102</c:v>
                </c:pt>
                <c:pt idx="140">
                  <c:v>44103</c:v>
                </c:pt>
                <c:pt idx="141">
                  <c:v>44104</c:v>
                </c:pt>
                <c:pt idx="142">
                  <c:v>44105</c:v>
                </c:pt>
                <c:pt idx="143">
                  <c:v>44106</c:v>
                </c:pt>
                <c:pt idx="144">
                  <c:v>44107</c:v>
                </c:pt>
                <c:pt idx="145">
                  <c:v>44108</c:v>
                </c:pt>
                <c:pt idx="146">
                  <c:v>44109</c:v>
                </c:pt>
                <c:pt idx="147">
                  <c:v>44110</c:v>
                </c:pt>
                <c:pt idx="148">
                  <c:v>44111</c:v>
                </c:pt>
                <c:pt idx="149">
                  <c:v>44112</c:v>
                </c:pt>
                <c:pt idx="150">
                  <c:v>44113</c:v>
                </c:pt>
                <c:pt idx="151">
                  <c:v>44114</c:v>
                </c:pt>
                <c:pt idx="152">
                  <c:v>44115</c:v>
                </c:pt>
                <c:pt idx="153">
                  <c:v>44116</c:v>
                </c:pt>
                <c:pt idx="154">
                  <c:v>44117</c:v>
                </c:pt>
                <c:pt idx="155">
                  <c:v>44118</c:v>
                </c:pt>
                <c:pt idx="156">
                  <c:v>44119</c:v>
                </c:pt>
                <c:pt idx="157">
                  <c:v>44120</c:v>
                </c:pt>
                <c:pt idx="158">
                  <c:v>44121</c:v>
                </c:pt>
                <c:pt idx="159">
                  <c:v>44122</c:v>
                </c:pt>
                <c:pt idx="160">
                  <c:v>44123</c:v>
                </c:pt>
                <c:pt idx="161">
                  <c:v>44124</c:v>
                </c:pt>
                <c:pt idx="162">
                  <c:v>44125</c:v>
                </c:pt>
                <c:pt idx="163">
                  <c:v>44126</c:v>
                </c:pt>
                <c:pt idx="164">
                  <c:v>44127</c:v>
                </c:pt>
                <c:pt idx="165">
                  <c:v>44128</c:v>
                </c:pt>
                <c:pt idx="166">
                  <c:v>44129</c:v>
                </c:pt>
                <c:pt idx="167">
                  <c:v>44130</c:v>
                </c:pt>
                <c:pt idx="168">
                  <c:v>44131</c:v>
                </c:pt>
                <c:pt idx="169">
                  <c:v>44132</c:v>
                </c:pt>
                <c:pt idx="170">
                  <c:v>44133</c:v>
                </c:pt>
                <c:pt idx="171">
                  <c:v>44134</c:v>
                </c:pt>
                <c:pt idx="172">
                  <c:v>44135</c:v>
                </c:pt>
                <c:pt idx="173">
                  <c:v>44136</c:v>
                </c:pt>
                <c:pt idx="174">
                  <c:v>44137</c:v>
                </c:pt>
                <c:pt idx="175">
                  <c:v>44138</c:v>
                </c:pt>
                <c:pt idx="176">
                  <c:v>44139</c:v>
                </c:pt>
                <c:pt idx="177">
                  <c:v>44140</c:v>
                </c:pt>
                <c:pt idx="178">
                  <c:v>44141</c:v>
                </c:pt>
                <c:pt idx="179">
                  <c:v>44142</c:v>
                </c:pt>
                <c:pt idx="180">
                  <c:v>44143</c:v>
                </c:pt>
                <c:pt idx="181">
                  <c:v>44144</c:v>
                </c:pt>
                <c:pt idx="182">
                  <c:v>44145</c:v>
                </c:pt>
                <c:pt idx="183">
                  <c:v>44146</c:v>
                </c:pt>
                <c:pt idx="184">
                  <c:v>44147</c:v>
                </c:pt>
                <c:pt idx="185">
                  <c:v>44148</c:v>
                </c:pt>
                <c:pt idx="186">
                  <c:v>44149</c:v>
                </c:pt>
                <c:pt idx="187">
                  <c:v>44150</c:v>
                </c:pt>
                <c:pt idx="188">
                  <c:v>44151</c:v>
                </c:pt>
                <c:pt idx="189">
                  <c:v>44152</c:v>
                </c:pt>
                <c:pt idx="190">
                  <c:v>44153</c:v>
                </c:pt>
                <c:pt idx="191">
                  <c:v>44154</c:v>
                </c:pt>
                <c:pt idx="192">
                  <c:v>44155</c:v>
                </c:pt>
                <c:pt idx="193">
                  <c:v>44156</c:v>
                </c:pt>
                <c:pt idx="194">
                  <c:v>44157</c:v>
                </c:pt>
                <c:pt idx="195">
                  <c:v>44158</c:v>
                </c:pt>
                <c:pt idx="196">
                  <c:v>44159</c:v>
                </c:pt>
                <c:pt idx="197">
                  <c:v>44160</c:v>
                </c:pt>
                <c:pt idx="198">
                  <c:v>44161</c:v>
                </c:pt>
                <c:pt idx="199">
                  <c:v>44162</c:v>
                </c:pt>
                <c:pt idx="200">
                  <c:v>44163</c:v>
                </c:pt>
                <c:pt idx="201">
                  <c:v>44164</c:v>
                </c:pt>
                <c:pt idx="202">
                  <c:v>44165</c:v>
                </c:pt>
                <c:pt idx="203">
                  <c:v>44166</c:v>
                </c:pt>
                <c:pt idx="204">
                  <c:v>44167</c:v>
                </c:pt>
                <c:pt idx="205">
                  <c:v>44168</c:v>
                </c:pt>
                <c:pt idx="206">
                  <c:v>44169</c:v>
                </c:pt>
                <c:pt idx="207">
                  <c:v>44170</c:v>
                </c:pt>
                <c:pt idx="208">
                  <c:v>44171</c:v>
                </c:pt>
                <c:pt idx="209">
                  <c:v>44172</c:v>
                </c:pt>
              </c:numCache>
            </c:numRef>
          </c:cat>
          <c:val>
            <c:numRef>
              <c:f>'BL_7-Tage-Inzidenz'!$I$13:$HJ$13</c:f>
              <c:numCache>
                <c:formatCode>0.0</c:formatCode>
                <c:ptCount val="210"/>
                <c:pt idx="0">
                  <c:v>22.108798716225515</c:v>
                </c:pt>
                <c:pt idx="1">
                  <c:v>23.426541686066773</c:v>
                </c:pt>
                <c:pt idx="2">
                  <c:v>19.61972866208092</c:v>
                </c:pt>
                <c:pt idx="3">
                  <c:v>19.034065119929252</c:v>
                </c:pt>
                <c:pt idx="4">
                  <c:v>18.009153921163833</c:v>
                </c:pt>
                <c:pt idx="5">
                  <c:v>17.862738035625913</c:v>
                </c:pt>
                <c:pt idx="6">
                  <c:v>17.130658607936326</c:v>
                </c:pt>
                <c:pt idx="7">
                  <c:v>19.473312776543004</c:v>
                </c:pt>
                <c:pt idx="8">
                  <c:v>19.326896891005088</c:v>
                </c:pt>
                <c:pt idx="9">
                  <c:v>17.569906264550081</c:v>
                </c:pt>
                <c:pt idx="10">
                  <c:v>16.837826836860494</c:v>
                </c:pt>
                <c:pt idx="11">
                  <c:v>14.348756782715897</c:v>
                </c:pt>
                <c:pt idx="12">
                  <c:v>12.006102614109221</c:v>
                </c:pt>
                <c:pt idx="13">
                  <c:v>12.445350270723001</c:v>
                </c:pt>
                <c:pt idx="14">
                  <c:v>10.981191415343799</c:v>
                </c:pt>
                <c:pt idx="15">
                  <c:v>9.5170325599646297</c:v>
                </c:pt>
                <c:pt idx="16">
                  <c:v>10.688359644267999</c:v>
                </c:pt>
                <c:pt idx="17">
                  <c:v>11.859686728571303</c:v>
                </c:pt>
                <c:pt idx="18">
                  <c:v>15.080836210405501</c:v>
                </c:pt>
                <c:pt idx="19">
                  <c:v>14.641588553791733</c:v>
                </c:pt>
                <c:pt idx="20">
                  <c:v>12.738182041798808</c:v>
                </c:pt>
                <c:pt idx="21">
                  <c:v>18.009153921163833</c:v>
                </c:pt>
                <c:pt idx="22">
                  <c:v>18.155569806701749</c:v>
                </c:pt>
                <c:pt idx="23">
                  <c:v>16.544995065784658</c:v>
                </c:pt>
                <c:pt idx="24">
                  <c:v>18.009153921163833</c:v>
                </c:pt>
                <c:pt idx="25">
                  <c:v>15.959331523632988</c:v>
                </c:pt>
                <c:pt idx="26">
                  <c:v>13.031013812874642</c:v>
                </c:pt>
                <c:pt idx="27">
                  <c:v>14.055925011640063</c:v>
                </c:pt>
                <c:pt idx="28">
                  <c:v>14.055925011640063</c:v>
                </c:pt>
                <c:pt idx="29">
                  <c:v>14.641588553791733</c:v>
                </c:pt>
                <c:pt idx="30">
                  <c:v>14.788004439329649</c:v>
                </c:pt>
                <c:pt idx="31">
                  <c:v>10.981191415343799</c:v>
                </c:pt>
                <c:pt idx="32">
                  <c:v>9.9562802165783779</c:v>
                </c:pt>
                <c:pt idx="33">
                  <c:v>10.39552787319213</c:v>
                </c:pt>
                <c:pt idx="34">
                  <c:v>8.7849531322750405</c:v>
                </c:pt>
                <c:pt idx="35">
                  <c:v>8.7849531322750405</c:v>
                </c:pt>
                <c:pt idx="36">
                  <c:v>8.6385372467371209</c:v>
                </c:pt>
                <c:pt idx="37">
                  <c:v>7.9064578190475361</c:v>
                </c:pt>
                <c:pt idx="38">
                  <c:v>7.7600419335096174</c:v>
                </c:pt>
                <c:pt idx="39">
                  <c:v>8.052873704585453</c:v>
                </c:pt>
                <c:pt idx="40">
                  <c:v>8.1992895901233709</c:v>
                </c:pt>
                <c:pt idx="41">
                  <c:v>8.1992895901233709</c:v>
                </c:pt>
                <c:pt idx="42">
                  <c:v>8.9313690178129566</c:v>
                </c:pt>
                <c:pt idx="43">
                  <c:v>6.7351307347441969</c:v>
                </c:pt>
                <c:pt idx="44">
                  <c:v>4.978140108289189</c:v>
                </c:pt>
                <c:pt idx="45">
                  <c:v>4.6853083372133542</c:v>
                </c:pt>
                <c:pt idx="46">
                  <c:v>3.3675653673720984</c:v>
                </c:pt>
                <c:pt idx="47">
                  <c:v>2.4890700541445945</c:v>
                </c:pt>
                <c:pt idx="48">
                  <c:v>2.0498223975308427</c:v>
                </c:pt>
                <c:pt idx="49">
                  <c:v>1.3177429698412559</c:v>
                </c:pt>
                <c:pt idx="50">
                  <c:v>2.0498223975308427</c:v>
                </c:pt>
                <c:pt idx="51">
                  <c:v>2.1962382830687601</c:v>
                </c:pt>
                <c:pt idx="52">
                  <c:v>2.4890700541445945</c:v>
                </c:pt>
                <c:pt idx="53">
                  <c:v>2.3426541686066771</c:v>
                </c:pt>
                <c:pt idx="54">
                  <c:v>2.4890700541445945</c:v>
                </c:pt>
                <c:pt idx="55">
                  <c:v>2.6354859396825119</c:v>
                </c:pt>
                <c:pt idx="56">
                  <c:v>2.4890700541445945</c:v>
                </c:pt>
                <c:pt idx="57">
                  <c:v>1.7569906264550079</c:v>
                </c:pt>
                <c:pt idx="58">
                  <c:v>1.9034065119929253</c:v>
                </c:pt>
                <c:pt idx="59">
                  <c:v>1.9034065119929253</c:v>
                </c:pt>
                <c:pt idx="60">
                  <c:v>2.0498223975308427</c:v>
                </c:pt>
                <c:pt idx="61">
                  <c:v>1.6105747409170905</c:v>
                </c:pt>
                <c:pt idx="62">
                  <c:v>1.6105747409170905</c:v>
                </c:pt>
                <c:pt idx="63">
                  <c:v>1.7569906264550079</c:v>
                </c:pt>
                <c:pt idx="64">
                  <c:v>1.4641588553791733</c:v>
                </c:pt>
                <c:pt idx="65">
                  <c:v>1.9034065119929253</c:v>
                </c:pt>
                <c:pt idx="66">
                  <c:v>1.9034065119929253</c:v>
                </c:pt>
                <c:pt idx="67">
                  <c:v>2.9283177107583467</c:v>
                </c:pt>
                <c:pt idx="68">
                  <c:v>4.2460606805996024</c:v>
                </c:pt>
                <c:pt idx="69">
                  <c:v>4.3924765661375202</c:v>
                </c:pt>
                <c:pt idx="70">
                  <c:v>4.3924765661375202</c:v>
                </c:pt>
                <c:pt idx="71">
                  <c:v>4.978140108289189</c:v>
                </c:pt>
                <c:pt idx="72">
                  <c:v>4.3924765661375202</c:v>
                </c:pt>
                <c:pt idx="73">
                  <c:v>4.6853083372133542</c:v>
                </c:pt>
                <c:pt idx="74">
                  <c:v>4.831724222751272</c:v>
                </c:pt>
                <c:pt idx="75">
                  <c:v>4.0996447950616854</c:v>
                </c:pt>
                <c:pt idx="76">
                  <c:v>3.953228909523768</c:v>
                </c:pt>
                <c:pt idx="77">
                  <c:v>4.5388924516754372</c:v>
                </c:pt>
                <c:pt idx="78">
                  <c:v>4.831724222751272</c:v>
                </c:pt>
                <c:pt idx="79">
                  <c:v>5.2709718793650238</c:v>
                </c:pt>
                <c:pt idx="80">
                  <c:v>6.0030513070546103</c:v>
                </c:pt>
                <c:pt idx="81">
                  <c:v>5.7102195359787755</c:v>
                </c:pt>
                <c:pt idx="82">
                  <c:v>5.1245559938271068</c:v>
                </c:pt>
                <c:pt idx="83">
                  <c:v>5.1245559938271068</c:v>
                </c:pt>
                <c:pt idx="84">
                  <c:v>5.1245559938271068</c:v>
                </c:pt>
                <c:pt idx="85">
                  <c:v>4.6853083372133542</c:v>
                </c:pt>
                <c:pt idx="86">
                  <c:v>4.2460606805996024</c:v>
                </c:pt>
                <c:pt idx="87">
                  <c:v>3.5139812529100158</c:v>
                </c:pt>
                <c:pt idx="88">
                  <c:v>2.7819018252204293</c:v>
                </c:pt>
                <c:pt idx="89">
                  <c:v>3.0747335962962641</c:v>
                </c:pt>
                <c:pt idx="90">
                  <c:v>3.221149481834181</c:v>
                </c:pt>
                <c:pt idx="91">
                  <c:v>3.3675653673720984</c:v>
                </c:pt>
                <c:pt idx="92">
                  <c:v>4.2460606805996024</c:v>
                </c:pt>
                <c:pt idx="93">
                  <c:v>4.3924765661375202</c:v>
                </c:pt>
                <c:pt idx="94">
                  <c:v>4.3924765661375202</c:v>
                </c:pt>
                <c:pt idx="95">
                  <c:v>5.1245559938271068</c:v>
                </c:pt>
                <c:pt idx="96">
                  <c:v>5.5638036504408586</c:v>
                </c:pt>
                <c:pt idx="97">
                  <c:v>6.0030513070546103</c:v>
                </c:pt>
                <c:pt idx="98">
                  <c:v>5.7102195359787755</c:v>
                </c:pt>
                <c:pt idx="99">
                  <c:v>6.7351307347441969</c:v>
                </c:pt>
                <c:pt idx="100">
                  <c:v>8.052873704585453</c:v>
                </c:pt>
                <c:pt idx="101">
                  <c:v>8.345705475661287</c:v>
                </c:pt>
                <c:pt idx="102">
                  <c:v>8.4921213611992048</c:v>
                </c:pt>
                <c:pt idx="103">
                  <c:v>8.6385372467371209</c:v>
                </c:pt>
                <c:pt idx="104">
                  <c:v>8.7849531322750405</c:v>
                </c:pt>
                <c:pt idx="105">
                  <c:v>9.0777849033508744</c:v>
                </c:pt>
                <c:pt idx="106">
                  <c:v>8.6385372467371209</c:v>
                </c:pt>
                <c:pt idx="107">
                  <c:v>9.8098643310404601</c:v>
                </c:pt>
                <c:pt idx="108">
                  <c:v>10.834775529805881</c:v>
                </c:pt>
                <c:pt idx="109">
                  <c:v>12.884597927336724</c:v>
                </c:pt>
                <c:pt idx="110">
                  <c:v>13.616677355026312</c:v>
                </c:pt>
                <c:pt idx="111">
                  <c:v>13.031013812874642</c:v>
                </c:pt>
                <c:pt idx="112">
                  <c:v>13.177429698412558</c:v>
                </c:pt>
                <c:pt idx="113">
                  <c:v>13.470261469488394</c:v>
                </c:pt>
                <c:pt idx="114">
                  <c:v>13.909509126102147</c:v>
                </c:pt>
                <c:pt idx="115">
                  <c:v>13.470261469488394</c:v>
                </c:pt>
                <c:pt idx="116">
                  <c:v>11.566854957495469</c:v>
                </c:pt>
                <c:pt idx="117">
                  <c:v>11.420439071957551</c:v>
                </c:pt>
                <c:pt idx="118">
                  <c:v>11.713270843033387</c:v>
                </c:pt>
                <c:pt idx="119">
                  <c:v>10.834775529805881</c:v>
                </c:pt>
                <c:pt idx="120">
                  <c:v>10.541943758730048</c:v>
                </c:pt>
                <c:pt idx="121">
                  <c:v>8.4921213611992048</c:v>
                </c:pt>
                <c:pt idx="122">
                  <c:v>9.0777849033508744</c:v>
                </c:pt>
                <c:pt idx="123">
                  <c:v>8.9313690178129566</c:v>
                </c:pt>
                <c:pt idx="124">
                  <c:v>9.2242007888887905</c:v>
                </c:pt>
                <c:pt idx="125">
                  <c:v>9.5170325599646262</c:v>
                </c:pt>
                <c:pt idx="126">
                  <c:v>9.3706166744267083</c:v>
                </c:pt>
                <c:pt idx="127">
                  <c:v>10.39552787319213</c:v>
                </c:pt>
                <c:pt idx="128">
                  <c:v>11.274023186419633</c:v>
                </c:pt>
                <c:pt idx="129">
                  <c:v>9.5170325599646262</c:v>
                </c:pt>
                <c:pt idx="130">
                  <c:v>10.39552787319213</c:v>
                </c:pt>
                <c:pt idx="131">
                  <c:v>12.152518499647137</c:v>
                </c:pt>
                <c:pt idx="132">
                  <c:v>12.006102614109221</c:v>
                </c:pt>
                <c:pt idx="133">
                  <c:v>12.298934385185056</c:v>
                </c:pt>
                <c:pt idx="134">
                  <c:v>13.616677355026312</c:v>
                </c:pt>
                <c:pt idx="135">
                  <c:v>13.177429698412558</c:v>
                </c:pt>
                <c:pt idx="136">
                  <c:v>15.373667981481319</c:v>
                </c:pt>
                <c:pt idx="137">
                  <c:v>19.326896891005088</c:v>
                </c:pt>
                <c:pt idx="138">
                  <c:v>22.40163048730135</c:v>
                </c:pt>
                <c:pt idx="139">
                  <c:v>22.548046372839266</c:v>
                </c:pt>
                <c:pt idx="140">
                  <c:v>23.719373457142606</c:v>
                </c:pt>
                <c:pt idx="141">
                  <c:v>27.526186481128455</c:v>
                </c:pt>
                <c:pt idx="142">
                  <c:v>31.186583619576389</c:v>
                </c:pt>
                <c:pt idx="143">
                  <c:v>33.822069559258907</c:v>
                </c:pt>
                <c:pt idx="144">
                  <c:v>34.846980758024323</c:v>
                </c:pt>
                <c:pt idx="145">
                  <c:v>34.261317215872651</c:v>
                </c:pt>
                <c:pt idx="146">
                  <c:v>36.457555498941417</c:v>
                </c:pt>
                <c:pt idx="147">
                  <c:v>36.457555498941417</c:v>
                </c:pt>
                <c:pt idx="148">
                  <c:v>39.532289095237672</c:v>
                </c:pt>
                <c:pt idx="149">
                  <c:v>49.471375597840286</c:v>
                </c:pt>
                <c:pt idx="150">
                  <c:v>53.875355621386902</c:v>
                </c:pt>
                <c:pt idx="151">
                  <c:v>47.856582922539864</c:v>
                </c:pt>
                <c:pt idx="152">
                  <c:v>66.353299021435632</c:v>
                </c:pt>
                <c:pt idx="153">
                  <c:v>67.968091696736067</c:v>
                </c:pt>
                <c:pt idx="154">
                  <c:v>70.757279044982255</c:v>
                </c:pt>
                <c:pt idx="155">
                  <c:v>67.821292362617839</c:v>
                </c:pt>
                <c:pt idx="156">
                  <c:v>68.848887701445392</c:v>
                </c:pt>
                <c:pt idx="157">
                  <c:v>73.106068390873773</c:v>
                </c:pt>
                <c:pt idx="158">
                  <c:v>78.244045085011493</c:v>
                </c:pt>
                <c:pt idx="159">
                  <c:v>72.372071720282676</c:v>
                </c:pt>
                <c:pt idx="160">
                  <c:v>75.308058402647092</c:v>
                </c:pt>
                <c:pt idx="161">
                  <c:v>76.33565374147463</c:v>
                </c:pt>
                <c:pt idx="162">
                  <c:v>82.648025108558102</c:v>
                </c:pt>
                <c:pt idx="163">
                  <c:v>88.666797807405146</c:v>
                </c:pt>
                <c:pt idx="164">
                  <c:v>74.574061732055981</c:v>
                </c:pt>
                <c:pt idx="165">
                  <c:v>100.55754387098101</c:v>
                </c:pt>
                <c:pt idx="166">
                  <c:v>114.9438786145666</c:v>
                </c:pt>
                <c:pt idx="167">
                  <c:v>121.25624998165009</c:v>
                </c:pt>
                <c:pt idx="168">
                  <c:v>126.83462467814246</c:v>
                </c:pt>
                <c:pt idx="169">
                  <c:v>142.9825514311467</c:v>
                </c:pt>
                <c:pt idx="170">
                  <c:v>152.23090948059459</c:v>
                </c:pt>
                <c:pt idx="171">
                  <c:v>160.30487285709671</c:v>
                </c:pt>
                <c:pt idx="172">
                  <c:v>175.71880293950986</c:v>
                </c:pt>
                <c:pt idx="173">
                  <c:v>176.74639827833741</c:v>
                </c:pt>
                <c:pt idx="174">
                  <c:v>189.37114101250438</c:v>
                </c:pt>
                <c:pt idx="175">
                  <c:v>207.72105777728191</c:v>
                </c:pt>
                <c:pt idx="176">
                  <c:v>209.62944912081878</c:v>
                </c:pt>
                <c:pt idx="177">
                  <c:v>216.9694158267298</c:v>
                </c:pt>
                <c:pt idx="178">
                  <c:v>214.6206264808383</c:v>
                </c:pt>
                <c:pt idx="179">
                  <c:v>225.63057653970483</c:v>
                </c:pt>
                <c:pt idx="180">
                  <c:v>225.04337920323195</c:v>
                </c:pt>
                <c:pt idx="181">
                  <c:v>201.99588374667132</c:v>
                </c:pt>
                <c:pt idx="182">
                  <c:v>200.08749240313446</c:v>
                </c:pt>
                <c:pt idx="183">
                  <c:v>186.14155566190351</c:v>
                </c:pt>
                <c:pt idx="184">
                  <c:v>178.06759228540139</c:v>
                </c:pt>
                <c:pt idx="185">
                  <c:v>173.81041159597299</c:v>
                </c:pt>
                <c:pt idx="186">
                  <c:v>156.34129083590477</c:v>
                </c:pt>
                <c:pt idx="187">
                  <c:v>157.22208684061408</c:v>
                </c:pt>
                <c:pt idx="188">
                  <c:v>156.6348895041412</c:v>
                </c:pt>
                <c:pt idx="189">
                  <c:v>149.73532080058484</c:v>
                </c:pt>
                <c:pt idx="190">
                  <c:v>157.66248484296875</c:v>
                </c:pt>
                <c:pt idx="191">
                  <c:v>169.25963223830817</c:v>
                </c:pt>
                <c:pt idx="192">
                  <c:v>148.56092612763908</c:v>
                </c:pt>
                <c:pt idx="193">
                  <c:v>153.11170548530393</c:v>
                </c:pt>
                <c:pt idx="194">
                  <c:v>148.12052812528444</c:v>
                </c:pt>
                <c:pt idx="195">
                  <c:v>146.505735449984</c:v>
                </c:pt>
                <c:pt idx="196">
                  <c:v>143.56974876761959</c:v>
                </c:pt>
                <c:pt idx="197">
                  <c:v>145.18454144292002</c:v>
                </c:pt>
                <c:pt idx="198">
                  <c:v>132.41299937463484</c:v>
                </c:pt>
                <c:pt idx="199">
                  <c:v>110.98029659337466</c:v>
                </c:pt>
                <c:pt idx="200">
                  <c:v>121.25624998165009</c:v>
                </c:pt>
                <c:pt idx="201">
                  <c:v>98.64915252744413</c:v>
                </c:pt>
                <c:pt idx="202">
                  <c:v>92.923978496833527</c:v>
                </c:pt>
                <c:pt idx="203">
                  <c:v>116.41187195574881</c:v>
                </c:pt>
                <c:pt idx="204">
                  <c:v>118.61386196752211</c:v>
                </c:pt>
                <c:pt idx="205">
                  <c:v>115.67787528515771</c:v>
                </c:pt>
                <c:pt idx="206">
                  <c:v>109.21870458395601</c:v>
                </c:pt>
                <c:pt idx="207">
                  <c:v>112.15469126632041</c:v>
                </c:pt>
                <c:pt idx="208">
                  <c:v>108.04430991101025</c:v>
                </c:pt>
                <c:pt idx="209">
                  <c:v>112.30149060043864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16A2-4C25-9481-DFA4466D1996}"/>
            </c:ext>
          </c:extLst>
        </c:ser>
        <c:ser>
          <c:idx val="10"/>
          <c:order val="10"/>
          <c:tx>
            <c:strRef>
              <c:f>'BL_7-Tage-Inzidenz'!$A$14</c:f>
              <c:strCache>
                <c:ptCount val="1"/>
                <c:pt idx="0">
                  <c:v>Saarland</c:v>
                </c:pt>
              </c:strCache>
            </c:strRef>
          </c:tx>
          <c:spPr>
            <a:ln w="15875">
              <a:solidFill>
                <a:srgbClr val="00B0F0"/>
              </a:solidFill>
            </a:ln>
          </c:spPr>
          <c:marker>
            <c:symbol val="none"/>
          </c:marker>
          <c:cat>
            <c:numRef>
              <c:f>'BL_7-Tage-Inzidenz'!$I$3:$HJ$3</c:f>
              <c:numCache>
                <c:formatCode>m/d/yyyy</c:formatCode>
                <c:ptCount val="210"/>
                <c:pt idx="0">
                  <c:v>43963</c:v>
                </c:pt>
                <c:pt idx="1">
                  <c:v>43964</c:v>
                </c:pt>
                <c:pt idx="2">
                  <c:v>43965</c:v>
                </c:pt>
                <c:pt idx="3">
                  <c:v>43966</c:v>
                </c:pt>
                <c:pt idx="4">
                  <c:v>43967</c:v>
                </c:pt>
                <c:pt idx="5">
                  <c:v>43968</c:v>
                </c:pt>
                <c:pt idx="6">
                  <c:v>43969</c:v>
                </c:pt>
                <c:pt idx="7">
                  <c:v>43970</c:v>
                </c:pt>
                <c:pt idx="8">
                  <c:v>43971</c:v>
                </c:pt>
                <c:pt idx="9">
                  <c:v>43972</c:v>
                </c:pt>
                <c:pt idx="10">
                  <c:v>43973</c:v>
                </c:pt>
                <c:pt idx="11">
                  <c:v>43974</c:v>
                </c:pt>
                <c:pt idx="12">
                  <c:v>43975</c:v>
                </c:pt>
                <c:pt idx="13">
                  <c:v>43976</c:v>
                </c:pt>
                <c:pt idx="14">
                  <c:v>43977</c:v>
                </c:pt>
                <c:pt idx="15">
                  <c:v>43978</c:v>
                </c:pt>
                <c:pt idx="16">
                  <c:v>43979</c:v>
                </c:pt>
                <c:pt idx="17">
                  <c:v>43980</c:v>
                </c:pt>
                <c:pt idx="18">
                  <c:v>43981</c:v>
                </c:pt>
                <c:pt idx="19">
                  <c:v>43982</c:v>
                </c:pt>
                <c:pt idx="20">
                  <c:v>43983</c:v>
                </c:pt>
                <c:pt idx="21">
                  <c:v>43984</c:v>
                </c:pt>
                <c:pt idx="22">
                  <c:v>43985</c:v>
                </c:pt>
                <c:pt idx="23">
                  <c:v>43986</c:v>
                </c:pt>
                <c:pt idx="24">
                  <c:v>43987</c:v>
                </c:pt>
                <c:pt idx="25">
                  <c:v>43988</c:v>
                </c:pt>
                <c:pt idx="26">
                  <c:v>43989</c:v>
                </c:pt>
                <c:pt idx="27">
                  <c:v>43990</c:v>
                </c:pt>
                <c:pt idx="28">
                  <c:v>43991</c:v>
                </c:pt>
                <c:pt idx="29">
                  <c:v>43992</c:v>
                </c:pt>
                <c:pt idx="30">
                  <c:v>43993</c:v>
                </c:pt>
                <c:pt idx="31">
                  <c:v>43994</c:v>
                </c:pt>
                <c:pt idx="32">
                  <c:v>43995</c:v>
                </c:pt>
                <c:pt idx="33">
                  <c:v>43996</c:v>
                </c:pt>
                <c:pt idx="34">
                  <c:v>43997</c:v>
                </c:pt>
                <c:pt idx="35">
                  <c:v>43998</c:v>
                </c:pt>
                <c:pt idx="36">
                  <c:v>43999</c:v>
                </c:pt>
                <c:pt idx="37">
                  <c:v>44000</c:v>
                </c:pt>
                <c:pt idx="38">
                  <c:v>44001</c:v>
                </c:pt>
                <c:pt idx="39">
                  <c:v>44002</c:v>
                </c:pt>
                <c:pt idx="40">
                  <c:v>44003</c:v>
                </c:pt>
                <c:pt idx="41">
                  <c:v>44004</c:v>
                </c:pt>
                <c:pt idx="42">
                  <c:v>44005</c:v>
                </c:pt>
                <c:pt idx="43">
                  <c:v>44006</c:v>
                </c:pt>
                <c:pt idx="44">
                  <c:v>44007</c:v>
                </c:pt>
                <c:pt idx="45">
                  <c:v>44008</c:v>
                </c:pt>
                <c:pt idx="46">
                  <c:v>44009</c:v>
                </c:pt>
                <c:pt idx="47">
                  <c:v>44010</c:v>
                </c:pt>
                <c:pt idx="48">
                  <c:v>44011</c:v>
                </c:pt>
                <c:pt idx="49">
                  <c:v>44012</c:v>
                </c:pt>
                <c:pt idx="50">
                  <c:v>44013</c:v>
                </c:pt>
                <c:pt idx="51">
                  <c:v>44014</c:v>
                </c:pt>
                <c:pt idx="52">
                  <c:v>44015</c:v>
                </c:pt>
                <c:pt idx="53">
                  <c:v>44016</c:v>
                </c:pt>
                <c:pt idx="54">
                  <c:v>44017</c:v>
                </c:pt>
                <c:pt idx="55">
                  <c:v>44018</c:v>
                </c:pt>
                <c:pt idx="56">
                  <c:v>44019</c:v>
                </c:pt>
                <c:pt idx="57">
                  <c:v>44020</c:v>
                </c:pt>
                <c:pt idx="58">
                  <c:v>44021</c:v>
                </c:pt>
                <c:pt idx="59">
                  <c:v>44022</c:v>
                </c:pt>
                <c:pt idx="60">
                  <c:v>44023</c:v>
                </c:pt>
                <c:pt idx="61">
                  <c:v>44024</c:v>
                </c:pt>
                <c:pt idx="62">
                  <c:v>44025</c:v>
                </c:pt>
                <c:pt idx="63">
                  <c:v>44026</c:v>
                </c:pt>
                <c:pt idx="64">
                  <c:v>44027</c:v>
                </c:pt>
                <c:pt idx="65">
                  <c:v>44028</c:v>
                </c:pt>
                <c:pt idx="66">
                  <c:v>44029</c:v>
                </c:pt>
                <c:pt idx="67">
                  <c:v>44030</c:v>
                </c:pt>
                <c:pt idx="68">
                  <c:v>44031</c:v>
                </c:pt>
                <c:pt idx="69">
                  <c:v>44032</c:v>
                </c:pt>
                <c:pt idx="70">
                  <c:v>44033</c:v>
                </c:pt>
                <c:pt idx="71">
                  <c:v>44034</c:v>
                </c:pt>
                <c:pt idx="72">
                  <c:v>44035</c:v>
                </c:pt>
                <c:pt idx="73">
                  <c:v>44036</c:v>
                </c:pt>
                <c:pt idx="74">
                  <c:v>44037</c:v>
                </c:pt>
                <c:pt idx="75">
                  <c:v>44038</c:v>
                </c:pt>
                <c:pt idx="76">
                  <c:v>44039</c:v>
                </c:pt>
                <c:pt idx="77">
                  <c:v>44040</c:v>
                </c:pt>
                <c:pt idx="78">
                  <c:v>44041</c:v>
                </c:pt>
                <c:pt idx="79">
                  <c:v>44042</c:v>
                </c:pt>
                <c:pt idx="80">
                  <c:v>44043</c:v>
                </c:pt>
                <c:pt idx="81">
                  <c:v>44044</c:v>
                </c:pt>
                <c:pt idx="82">
                  <c:v>44045</c:v>
                </c:pt>
                <c:pt idx="83">
                  <c:v>44046</c:v>
                </c:pt>
                <c:pt idx="84">
                  <c:v>44047</c:v>
                </c:pt>
                <c:pt idx="85">
                  <c:v>44048</c:v>
                </c:pt>
                <c:pt idx="86">
                  <c:v>44049</c:v>
                </c:pt>
                <c:pt idx="87">
                  <c:v>44050</c:v>
                </c:pt>
                <c:pt idx="88">
                  <c:v>44051</c:v>
                </c:pt>
                <c:pt idx="89">
                  <c:v>44052</c:v>
                </c:pt>
                <c:pt idx="90">
                  <c:v>44053</c:v>
                </c:pt>
                <c:pt idx="91">
                  <c:v>44054</c:v>
                </c:pt>
                <c:pt idx="92">
                  <c:v>44055</c:v>
                </c:pt>
                <c:pt idx="93">
                  <c:v>44056</c:v>
                </c:pt>
                <c:pt idx="94">
                  <c:v>44057</c:v>
                </c:pt>
                <c:pt idx="95">
                  <c:v>44058</c:v>
                </c:pt>
                <c:pt idx="96">
                  <c:v>44059</c:v>
                </c:pt>
                <c:pt idx="97">
                  <c:v>44060</c:v>
                </c:pt>
                <c:pt idx="98">
                  <c:v>44061</c:v>
                </c:pt>
                <c:pt idx="99">
                  <c:v>44062</c:v>
                </c:pt>
                <c:pt idx="100">
                  <c:v>44063</c:v>
                </c:pt>
                <c:pt idx="101">
                  <c:v>44064</c:v>
                </c:pt>
                <c:pt idx="102">
                  <c:v>44065</c:v>
                </c:pt>
                <c:pt idx="103">
                  <c:v>44066</c:v>
                </c:pt>
                <c:pt idx="104">
                  <c:v>44067</c:v>
                </c:pt>
                <c:pt idx="105">
                  <c:v>44068</c:v>
                </c:pt>
                <c:pt idx="106">
                  <c:v>44069</c:v>
                </c:pt>
                <c:pt idx="107">
                  <c:v>44070</c:v>
                </c:pt>
                <c:pt idx="108">
                  <c:v>44071</c:v>
                </c:pt>
                <c:pt idx="109">
                  <c:v>44072</c:v>
                </c:pt>
                <c:pt idx="110">
                  <c:v>44073</c:v>
                </c:pt>
                <c:pt idx="111">
                  <c:v>44074</c:v>
                </c:pt>
                <c:pt idx="112">
                  <c:v>44075</c:v>
                </c:pt>
                <c:pt idx="113">
                  <c:v>44076</c:v>
                </c:pt>
                <c:pt idx="114">
                  <c:v>44077</c:v>
                </c:pt>
                <c:pt idx="115">
                  <c:v>44078</c:v>
                </c:pt>
                <c:pt idx="116">
                  <c:v>44079</c:v>
                </c:pt>
                <c:pt idx="117">
                  <c:v>44080</c:v>
                </c:pt>
                <c:pt idx="118">
                  <c:v>44081</c:v>
                </c:pt>
                <c:pt idx="119">
                  <c:v>44082</c:v>
                </c:pt>
                <c:pt idx="120">
                  <c:v>44083</c:v>
                </c:pt>
                <c:pt idx="121">
                  <c:v>44084</c:v>
                </c:pt>
                <c:pt idx="122">
                  <c:v>44085</c:v>
                </c:pt>
                <c:pt idx="123">
                  <c:v>44086</c:v>
                </c:pt>
                <c:pt idx="124">
                  <c:v>44087</c:v>
                </c:pt>
                <c:pt idx="125">
                  <c:v>44088</c:v>
                </c:pt>
                <c:pt idx="126">
                  <c:v>44089</c:v>
                </c:pt>
                <c:pt idx="127">
                  <c:v>44090</c:v>
                </c:pt>
                <c:pt idx="128">
                  <c:v>44091</c:v>
                </c:pt>
                <c:pt idx="129">
                  <c:v>44092</c:v>
                </c:pt>
                <c:pt idx="130">
                  <c:v>44093</c:v>
                </c:pt>
                <c:pt idx="131">
                  <c:v>44094</c:v>
                </c:pt>
                <c:pt idx="132">
                  <c:v>44095</c:v>
                </c:pt>
                <c:pt idx="133">
                  <c:v>44096</c:v>
                </c:pt>
                <c:pt idx="134">
                  <c:v>44097</c:v>
                </c:pt>
                <c:pt idx="135">
                  <c:v>44098</c:v>
                </c:pt>
                <c:pt idx="136">
                  <c:v>44099</c:v>
                </c:pt>
                <c:pt idx="137">
                  <c:v>44100</c:v>
                </c:pt>
                <c:pt idx="138">
                  <c:v>44101</c:v>
                </c:pt>
                <c:pt idx="139">
                  <c:v>44102</c:v>
                </c:pt>
                <c:pt idx="140">
                  <c:v>44103</c:v>
                </c:pt>
                <c:pt idx="141">
                  <c:v>44104</c:v>
                </c:pt>
                <c:pt idx="142">
                  <c:v>44105</c:v>
                </c:pt>
                <c:pt idx="143">
                  <c:v>44106</c:v>
                </c:pt>
                <c:pt idx="144">
                  <c:v>44107</c:v>
                </c:pt>
                <c:pt idx="145">
                  <c:v>44108</c:v>
                </c:pt>
                <c:pt idx="146">
                  <c:v>44109</c:v>
                </c:pt>
                <c:pt idx="147">
                  <c:v>44110</c:v>
                </c:pt>
                <c:pt idx="148">
                  <c:v>44111</c:v>
                </c:pt>
                <c:pt idx="149">
                  <c:v>44112</c:v>
                </c:pt>
                <c:pt idx="150">
                  <c:v>44113</c:v>
                </c:pt>
                <c:pt idx="151">
                  <c:v>44114</c:v>
                </c:pt>
                <c:pt idx="152">
                  <c:v>44115</c:v>
                </c:pt>
                <c:pt idx="153">
                  <c:v>44116</c:v>
                </c:pt>
                <c:pt idx="154">
                  <c:v>44117</c:v>
                </c:pt>
                <c:pt idx="155">
                  <c:v>44118</c:v>
                </c:pt>
                <c:pt idx="156">
                  <c:v>44119</c:v>
                </c:pt>
                <c:pt idx="157">
                  <c:v>44120</c:v>
                </c:pt>
                <c:pt idx="158">
                  <c:v>44121</c:v>
                </c:pt>
                <c:pt idx="159">
                  <c:v>44122</c:v>
                </c:pt>
                <c:pt idx="160">
                  <c:v>44123</c:v>
                </c:pt>
                <c:pt idx="161">
                  <c:v>44124</c:v>
                </c:pt>
                <c:pt idx="162">
                  <c:v>44125</c:v>
                </c:pt>
                <c:pt idx="163">
                  <c:v>44126</c:v>
                </c:pt>
                <c:pt idx="164">
                  <c:v>44127</c:v>
                </c:pt>
                <c:pt idx="165">
                  <c:v>44128</c:v>
                </c:pt>
                <c:pt idx="166">
                  <c:v>44129</c:v>
                </c:pt>
                <c:pt idx="167">
                  <c:v>44130</c:v>
                </c:pt>
                <c:pt idx="168">
                  <c:v>44131</c:v>
                </c:pt>
                <c:pt idx="169">
                  <c:v>44132</c:v>
                </c:pt>
                <c:pt idx="170">
                  <c:v>44133</c:v>
                </c:pt>
                <c:pt idx="171">
                  <c:v>44134</c:v>
                </c:pt>
                <c:pt idx="172">
                  <c:v>44135</c:v>
                </c:pt>
                <c:pt idx="173">
                  <c:v>44136</c:v>
                </c:pt>
                <c:pt idx="174">
                  <c:v>44137</c:v>
                </c:pt>
                <c:pt idx="175">
                  <c:v>44138</c:v>
                </c:pt>
                <c:pt idx="176">
                  <c:v>44139</c:v>
                </c:pt>
                <c:pt idx="177">
                  <c:v>44140</c:v>
                </c:pt>
                <c:pt idx="178">
                  <c:v>44141</c:v>
                </c:pt>
                <c:pt idx="179">
                  <c:v>44142</c:v>
                </c:pt>
                <c:pt idx="180">
                  <c:v>44143</c:v>
                </c:pt>
                <c:pt idx="181">
                  <c:v>44144</c:v>
                </c:pt>
                <c:pt idx="182">
                  <c:v>44145</c:v>
                </c:pt>
                <c:pt idx="183">
                  <c:v>44146</c:v>
                </c:pt>
                <c:pt idx="184">
                  <c:v>44147</c:v>
                </c:pt>
                <c:pt idx="185">
                  <c:v>44148</c:v>
                </c:pt>
                <c:pt idx="186">
                  <c:v>44149</c:v>
                </c:pt>
                <c:pt idx="187">
                  <c:v>44150</c:v>
                </c:pt>
                <c:pt idx="188">
                  <c:v>44151</c:v>
                </c:pt>
                <c:pt idx="189">
                  <c:v>44152</c:v>
                </c:pt>
                <c:pt idx="190">
                  <c:v>44153</c:v>
                </c:pt>
                <c:pt idx="191">
                  <c:v>44154</c:v>
                </c:pt>
                <c:pt idx="192">
                  <c:v>44155</c:v>
                </c:pt>
                <c:pt idx="193">
                  <c:v>44156</c:v>
                </c:pt>
                <c:pt idx="194">
                  <c:v>44157</c:v>
                </c:pt>
                <c:pt idx="195">
                  <c:v>44158</c:v>
                </c:pt>
                <c:pt idx="196">
                  <c:v>44159</c:v>
                </c:pt>
                <c:pt idx="197">
                  <c:v>44160</c:v>
                </c:pt>
                <c:pt idx="198">
                  <c:v>44161</c:v>
                </c:pt>
                <c:pt idx="199">
                  <c:v>44162</c:v>
                </c:pt>
                <c:pt idx="200">
                  <c:v>44163</c:v>
                </c:pt>
                <c:pt idx="201">
                  <c:v>44164</c:v>
                </c:pt>
                <c:pt idx="202">
                  <c:v>44165</c:v>
                </c:pt>
                <c:pt idx="203">
                  <c:v>44166</c:v>
                </c:pt>
                <c:pt idx="204">
                  <c:v>44167</c:v>
                </c:pt>
                <c:pt idx="205">
                  <c:v>44168</c:v>
                </c:pt>
                <c:pt idx="206">
                  <c:v>44169</c:v>
                </c:pt>
                <c:pt idx="207">
                  <c:v>44170</c:v>
                </c:pt>
                <c:pt idx="208">
                  <c:v>44171</c:v>
                </c:pt>
                <c:pt idx="209">
                  <c:v>44172</c:v>
                </c:pt>
              </c:numCache>
            </c:numRef>
          </c:cat>
          <c:val>
            <c:numRef>
              <c:f>'BL_7-Tage-Inzidenz'!$I$14:$HJ$14</c:f>
              <c:numCache>
                <c:formatCode>0.0</c:formatCode>
                <c:ptCount val="210"/>
                <c:pt idx="0">
                  <c:v>4.1392859630755501</c:v>
                </c:pt>
                <c:pt idx="1">
                  <c:v>3.5335367977474208</c:v>
                </c:pt>
                <c:pt idx="2">
                  <c:v>3.0287458266406464</c:v>
                </c:pt>
                <c:pt idx="3">
                  <c:v>2.9277876324192915</c:v>
                </c:pt>
                <c:pt idx="4">
                  <c:v>2.9277876324192915</c:v>
                </c:pt>
                <c:pt idx="5">
                  <c:v>3.3316204093047106</c:v>
                </c:pt>
                <c:pt idx="6">
                  <c:v>3.3316204093047106</c:v>
                </c:pt>
                <c:pt idx="7">
                  <c:v>3.4325786035260659</c:v>
                </c:pt>
                <c:pt idx="8">
                  <c:v>3.1297040208620013</c:v>
                </c:pt>
                <c:pt idx="9">
                  <c:v>2.7258712439765818</c:v>
                </c:pt>
                <c:pt idx="10">
                  <c:v>2.0191638844270976</c:v>
                </c:pt>
                <c:pt idx="11">
                  <c:v>1.8172474959843881</c:v>
                </c:pt>
                <c:pt idx="12">
                  <c:v>1.8172474959843881</c:v>
                </c:pt>
                <c:pt idx="13">
                  <c:v>2.1201220786484525</c:v>
                </c:pt>
                <c:pt idx="14">
                  <c:v>2.2210802728698074</c:v>
                </c:pt>
                <c:pt idx="15">
                  <c:v>2.1201220786484525</c:v>
                </c:pt>
                <c:pt idx="16">
                  <c:v>2.0191638844270976</c:v>
                </c:pt>
                <c:pt idx="17">
                  <c:v>2.0191638844270976</c:v>
                </c:pt>
                <c:pt idx="18">
                  <c:v>2.4229966613125171</c:v>
                </c:pt>
                <c:pt idx="19">
                  <c:v>2.1201220786484525</c:v>
                </c:pt>
                <c:pt idx="20">
                  <c:v>2.0191638844270976</c:v>
                </c:pt>
                <c:pt idx="21">
                  <c:v>2.1201220786484525</c:v>
                </c:pt>
                <c:pt idx="22">
                  <c:v>2.3220384670911622</c:v>
                </c:pt>
                <c:pt idx="23">
                  <c:v>2.1201220786484525</c:v>
                </c:pt>
                <c:pt idx="24">
                  <c:v>1.9182056902057427</c:v>
                </c:pt>
                <c:pt idx="25">
                  <c:v>1.6153311075416781</c:v>
                </c:pt>
                <c:pt idx="26">
                  <c:v>2.2210802728698074</c:v>
                </c:pt>
                <c:pt idx="27">
                  <c:v>2.2210802728698074</c:v>
                </c:pt>
                <c:pt idx="28">
                  <c:v>2.2210802728698074</c:v>
                </c:pt>
                <c:pt idx="29">
                  <c:v>2.9277876324192915</c:v>
                </c:pt>
                <c:pt idx="30">
                  <c:v>2.9277876324192915</c:v>
                </c:pt>
                <c:pt idx="31">
                  <c:v>3.1297040208620013</c:v>
                </c:pt>
                <c:pt idx="32">
                  <c:v>2.7258712439765818</c:v>
                </c:pt>
                <c:pt idx="33">
                  <c:v>2.4229966613125171</c:v>
                </c:pt>
                <c:pt idx="34">
                  <c:v>2.3220384670911622</c:v>
                </c:pt>
                <c:pt idx="35">
                  <c:v>1.5143729133203232</c:v>
                </c:pt>
                <c:pt idx="36">
                  <c:v>0.80766555377083904</c:v>
                </c:pt>
                <c:pt idx="37">
                  <c:v>0.70670735954948416</c:v>
                </c:pt>
                <c:pt idx="38">
                  <c:v>0.80766555377083904</c:v>
                </c:pt>
                <c:pt idx="39">
                  <c:v>0.90862374799219403</c:v>
                </c:pt>
                <c:pt idx="40">
                  <c:v>1.0095819422135488</c:v>
                </c:pt>
                <c:pt idx="41">
                  <c:v>1.0095819422135488</c:v>
                </c:pt>
                <c:pt idx="42">
                  <c:v>0.90862374799219403</c:v>
                </c:pt>
                <c:pt idx="43">
                  <c:v>0.70670735954948416</c:v>
                </c:pt>
                <c:pt idx="44">
                  <c:v>0.60574916532812928</c:v>
                </c:pt>
                <c:pt idx="45">
                  <c:v>0.5047909711067744</c:v>
                </c:pt>
                <c:pt idx="46">
                  <c:v>0.40383277688541952</c:v>
                </c:pt>
                <c:pt idx="47">
                  <c:v>0.60574916532812928</c:v>
                </c:pt>
                <c:pt idx="48">
                  <c:v>0.70670735954948416</c:v>
                </c:pt>
                <c:pt idx="49">
                  <c:v>0.60574916532812928</c:v>
                </c:pt>
                <c:pt idx="50">
                  <c:v>0.60574916532812928</c:v>
                </c:pt>
                <c:pt idx="51">
                  <c:v>0.60574916532812928</c:v>
                </c:pt>
                <c:pt idx="52">
                  <c:v>0.60574916532812928</c:v>
                </c:pt>
                <c:pt idx="53">
                  <c:v>0.40383277688541952</c:v>
                </c:pt>
                <c:pt idx="54">
                  <c:v>0.30287458266406464</c:v>
                </c:pt>
                <c:pt idx="55">
                  <c:v>0.30287458266406464</c:v>
                </c:pt>
                <c:pt idx="56">
                  <c:v>0.30287458266406464</c:v>
                </c:pt>
                <c:pt idx="57">
                  <c:v>0.5047909711067744</c:v>
                </c:pt>
                <c:pt idx="58">
                  <c:v>0.5047909711067744</c:v>
                </c:pt>
                <c:pt idx="59">
                  <c:v>0.70670735954948416</c:v>
                </c:pt>
                <c:pt idx="60">
                  <c:v>0.70670735954948416</c:v>
                </c:pt>
                <c:pt idx="61">
                  <c:v>0.60574916532812928</c:v>
                </c:pt>
                <c:pt idx="62">
                  <c:v>0.60574916532812928</c:v>
                </c:pt>
                <c:pt idx="63">
                  <c:v>1.3124565248776134</c:v>
                </c:pt>
                <c:pt idx="64">
                  <c:v>1.5143729133203232</c:v>
                </c:pt>
                <c:pt idx="65">
                  <c:v>1.5143729133203232</c:v>
                </c:pt>
                <c:pt idx="66">
                  <c:v>1.5143729133203232</c:v>
                </c:pt>
                <c:pt idx="67">
                  <c:v>1.2114983306562586</c:v>
                </c:pt>
                <c:pt idx="68">
                  <c:v>1.0095819422135488</c:v>
                </c:pt>
                <c:pt idx="69">
                  <c:v>1.1105401364349037</c:v>
                </c:pt>
                <c:pt idx="70">
                  <c:v>1.1105401364349037</c:v>
                </c:pt>
                <c:pt idx="71">
                  <c:v>1.2114983306562586</c:v>
                </c:pt>
                <c:pt idx="72">
                  <c:v>1.6153311075416781</c:v>
                </c:pt>
                <c:pt idx="73">
                  <c:v>1.4134147190989683</c:v>
                </c:pt>
                <c:pt idx="74">
                  <c:v>2.0191638844270976</c:v>
                </c:pt>
                <c:pt idx="75">
                  <c:v>2.0191638844270976</c:v>
                </c:pt>
                <c:pt idx="76">
                  <c:v>2.1201220786484525</c:v>
                </c:pt>
                <c:pt idx="77">
                  <c:v>2.1201220786484525</c:v>
                </c:pt>
                <c:pt idx="78">
                  <c:v>2.2210802728698074</c:v>
                </c:pt>
                <c:pt idx="79">
                  <c:v>2.2210802728698074</c:v>
                </c:pt>
                <c:pt idx="80">
                  <c:v>2.0191638844270976</c:v>
                </c:pt>
                <c:pt idx="81">
                  <c:v>2.3220384670911622</c:v>
                </c:pt>
                <c:pt idx="82">
                  <c:v>2.6249130497552269</c:v>
                </c:pt>
                <c:pt idx="83">
                  <c:v>2.8268294381979366</c:v>
                </c:pt>
                <c:pt idx="84">
                  <c:v>3.1297040208620013</c:v>
                </c:pt>
                <c:pt idx="85">
                  <c:v>2.9277876324192915</c:v>
                </c:pt>
                <c:pt idx="86">
                  <c:v>2.9277876324192915</c:v>
                </c:pt>
                <c:pt idx="87">
                  <c:v>2.4229966613125171</c:v>
                </c:pt>
                <c:pt idx="88">
                  <c:v>3.4325786035260659</c:v>
                </c:pt>
                <c:pt idx="89">
                  <c:v>3.6344949919687761</c:v>
                </c:pt>
                <c:pt idx="90">
                  <c:v>3.8364113804114854</c:v>
                </c:pt>
                <c:pt idx="91">
                  <c:v>5.047909711067744</c:v>
                </c:pt>
                <c:pt idx="92">
                  <c:v>5.5527006821745184</c:v>
                </c:pt>
                <c:pt idx="93">
                  <c:v>4.5431187399609696</c:v>
                </c:pt>
                <c:pt idx="94">
                  <c:v>5.7546170706172282</c:v>
                </c:pt>
                <c:pt idx="95">
                  <c:v>6.0574916532812928</c:v>
                </c:pt>
                <c:pt idx="96">
                  <c:v>6.9661154012734867</c:v>
                </c:pt>
                <c:pt idx="97">
                  <c:v>6.8651572070521318</c:v>
                </c:pt>
                <c:pt idx="98">
                  <c:v>6.2594080417240026</c:v>
                </c:pt>
                <c:pt idx="99">
                  <c:v>6.2594080417240026</c:v>
                </c:pt>
                <c:pt idx="100">
                  <c:v>7.8747391492656815</c:v>
                </c:pt>
                <c:pt idx="101">
                  <c:v>6.3603662359453574</c:v>
                </c:pt>
                <c:pt idx="102">
                  <c:v>6.1584498475026477</c:v>
                </c:pt>
                <c:pt idx="103">
                  <c:v>7.0670735954948416</c:v>
                </c:pt>
                <c:pt idx="104">
                  <c:v>7.2689899839375522</c:v>
                </c:pt>
                <c:pt idx="105">
                  <c:v>6.9661154012734867</c:v>
                </c:pt>
                <c:pt idx="106">
                  <c:v>6.5622826243880672</c:v>
                </c:pt>
                <c:pt idx="107">
                  <c:v>5.6536588763958733</c:v>
                </c:pt>
                <c:pt idx="108">
                  <c:v>5.5527006821745184</c:v>
                </c:pt>
                <c:pt idx="109">
                  <c:v>4.9469515168463891</c:v>
                </c:pt>
                <c:pt idx="110">
                  <c:v>7.3699481781589053</c:v>
                </c:pt>
                <c:pt idx="111">
                  <c:v>7.2689899839375522</c:v>
                </c:pt>
                <c:pt idx="112">
                  <c:v>6.7641990128307761</c:v>
                </c:pt>
                <c:pt idx="113">
                  <c:v>6.4613244301667123</c:v>
                </c:pt>
                <c:pt idx="114">
                  <c:v>6.5622826243880672</c:v>
                </c:pt>
                <c:pt idx="115">
                  <c:v>5.9565334590599379</c:v>
                </c:pt>
                <c:pt idx="116">
                  <c:v>5.4517424879531635</c:v>
                </c:pt>
                <c:pt idx="117">
                  <c:v>4.5431187399609696</c:v>
                </c:pt>
                <c:pt idx="118">
                  <c:v>4.7450351284036794</c:v>
                </c:pt>
                <c:pt idx="119">
                  <c:v>4.4421605457396147</c:v>
                </c:pt>
                <c:pt idx="120">
                  <c:v>5.047909711067744</c:v>
                </c:pt>
                <c:pt idx="121">
                  <c:v>4.8459933226250342</c:v>
                </c:pt>
                <c:pt idx="122">
                  <c:v>4.5431187399609696</c:v>
                </c:pt>
                <c:pt idx="123">
                  <c:v>3.2306622150833562</c:v>
                </c:pt>
                <c:pt idx="124">
                  <c:v>4.3412023515182598</c:v>
                </c:pt>
                <c:pt idx="125">
                  <c:v>4.4421605457396147</c:v>
                </c:pt>
                <c:pt idx="126">
                  <c:v>4.6440769341823245</c:v>
                </c:pt>
                <c:pt idx="127">
                  <c:v>4.5431187399609696</c:v>
                </c:pt>
                <c:pt idx="128">
                  <c:v>5.7546170706172282</c:v>
                </c:pt>
                <c:pt idx="129">
                  <c:v>5.855575264838583</c:v>
                </c:pt>
                <c:pt idx="130">
                  <c:v>6.0574916532812928</c:v>
                </c:pt>
                <c:pt idx="131">
                  <c:v>5.9565334590599379</c:v>
                </c:pt>
                <c:pt idx="132">
                  <c:v>6.0574916532812928</c:v>
                </c:pt>
                <c:pt idx="133">
                  <c:v>5.6536588763958733</c:v>
                </c:pt>
                <c:pt idx="134">
                  <c:v>6.7641990128307761</c:v>
                </c:pt>
                <c:pt idx="135">
                  <c:v>5.5527006821745184</c:v>
                </c:pt>
                <c:pt idx="136">
                  <c:v>4.9469515168463891</c:v>
                </c:pt>
                <c:pt idx="137">
                  <c:v>5.9565334590599379</c:v>
                </c:pt>
                <c:pt idx="138">
                  <c:v>6.0574916532812928</c:v>
                </c:pt>
                <c:pt idx="139">
                  <c:v>5.9565334590599379</c:v>
                </c:pt>
                <c:pt idx="140">
                  <c:v>5.2498260995104538</c:v>
                </c:pt>
                <c:pt idx="141">
                  <c:v>3.7354531861901306</c:v>
                </c:pt>
                <c:pt idx="142">
                  <c:v>4.7450351284036794</c:v>
                </c:pt>
                <c:pt idx="143">
                  <c:v>6.4613244301667123</c:v>
                </c:pt>
                <c:pt idx="144">
                  <c:v>9.187195674143295</c:v>
                </c:pt>
                <c:pt idx="145">
                  <c:v>8.3795301203724559</c:v>
                </c:pt>
                <c:pt idx="146">
                  <c:v>8.3795301203724559</c:v>
                </c:pt>
                <c:pt idx="147">
                  <c:v>14.941812744760522</c:v>
                </c:pt>
                <c:pt idx="148">
                  <c:v>16.5571438523022</c:v>
                </c:pt>
                <c:pt idx="149">
                  <c:v>14.186021297271116</c:v>
                </c:pt>
                <c:pt idx="150">
                  <c:v>16.719239386069528</c:v>
                </c:pt>
                <c:pt idx="151">
                  <c:v>17.732526621588896</c:v>
                </c:pt>
                <c:pt idx="152">
                  <c:v>23.812250034705087</c:v>
                </c:pt>
                <c:pt idx="153">
                  <c:v>26.244139399951568</c:v>
                </c:pt>
                <c:pt idx="154">
                  <c:v>26.548125570607375</c:v>
                </c:pt>
                <c:pt idx="155">
                  <c:v>37.187641543560716</c:v>
                </c:pt>
                <c:pt idx="156">
                  <c:v>43.064707509573026</c:v>
                </c:pt>
                <c:pt idx="157">
                  <c:v>44.78729580995595</c:v>
                </c:pt>
                <c:pt idx="158">
                  <c:v>59.277303277882879</c:v>
                </c:pt>
                <c:pt idx="159">
                  <c:v>65.9649990323107</c:v>
                </c:pt>
                <c:pt idx="160">
                  <c:v>67.58625860914168</c:v>
                </c:pt>
                <c:pt idx="161">
                  <c:v>66.876957544278113</c:v>
                </c:pt>
                <c:pt idx="162">
                  <c:v>58.466673489467382</c:v>
                </c:pt>
                <c:pt idx="163">
                  <c:v>62.823808602200664</c:v>
                </c:pt>
                <c:pt idx="164">
                  <c:v>69.511504356628464</c:v>
                </c:pt>
                <c:pt idx="165">
                  <c:v>70.930106486355584</c:v>
                </c:pt>
                <c:pt idx="166">
                  <c:v>90.689207578983201</c:v>
                </c:pt>
                <c:pt idx="167">
                  <c:v>91.297179920294823</c:v>
                </c:pt>
                <c:pt idx="168">
                  <c:v>99.910121422209428</c:v>
                </c:pt>
                <c:pt idx="169">
                  <c:v>96.870259715651329</c:v>
                </c:pt>
                <c:pt idx="170">
                  <c:v>101.22739482838462</c:v>
                </c:pt>
                <c:pt idx="171">
                  <c:v>116.52803208472703</c:v>
                </c:pt>
                <c:pt idx="172">
                  <c:v>105.48320121756595</c:v>
                </c:pt>
                <c:pt idx="173">
                  <c:v>143.17748637888633</c:v>
                </c:pt>
                <c:pt idx="174">
                  <c:v>160.50469810626748</c:v>
                </c:pt>
                <c:pt idx="175">
                  <c:v>164.05120343058528</c:v>
                </c:pt>
                <c:pt idx="176">
                  <c:v>144.69741723216538</c:v>
                </c:pt>
                <c:pt idx="177">
                  <c:v>147.43329276806767</c:v>
                </c:pt>
                <c:pt idx="178">
                  <c:v>137.30042041287402</c:v>
                </c:pt>
                <c:pt idx="179">
                  <c:v>147.73727893872348</c:v>
                </c:pt>
                <c:pt idx="180">
                  <c:v>141.65755552560728</c:v>
                </c:pt>
                <c:pt idx="181">
                  <c:v>134.15922998276397</c:v>
                </c:pt>
                <c:pt idx="182">
                  <c:v>137.70573530708177</c:v>
                </c:pt>
                <c:pt idx="183">
                  <c:v>149.66252468621028</c:v>
                </c:pt>
                <c:pt idx="184">
                  <c:v>154.01965979894354</c:v>
                </c:pt>
                <c:pt idx="185">
                  <c:v>138.41503637194532</c:v>
                </c:pt>
                <c:pt idx="186">
                  <c:v>143.98811616730183</c:v>
                </c:pt>
                <c:pt idx="187">
                  <c:v>158.37679491167682</c:v>
                </c:pt>
                <c:pt idx="188">
                  <c:v>141.96154169626311</c:v>
                </c:pt>
                <c:pt idx="189">
                  <c:v>141.35356935495147</c:v>
                </c:pt>
                <c:pt idx="190">
                  <c:v>135.67916083604302</c:v>
                </c:pt>
                <c:pt idx="191">
                  <c:v>114.60278633724025</c:v>
                </c:pt>
                <c:pt idx="192">
                  <c:v>124.12768635112228</c:v>
                </c:pt>
                <c:pt idx="193">
                  <c:v>125.03964486308969</c:v>
                </c:pt>
                <c:pt idx="194">
                  <c:v>115.3120874021038</c:v>
                </c:pt>
                <c:pt idx="195">
                  <c:v>108.01641930636437</c:v>
                </c:pt>
                <c:pt idx="196">
                  <c:v>115.1094299549999</c:v>
                </c:pt>
                <c:pt idx="197">
                  <c:v>105.58452994111786</c:v>
                </c:pt>
                <c:pt idx="198">
                  <c:v>111.96823952488988</c:v>
                </c:pt>
                <c:pt idx="199">
                  <c:v>88.763961831496403</c:v>
                </c:pt>
                <c:pt idx="200">
                  <c:v>91.499837367398698</c:v>
                </c:pt>
                <c:pt idx="201">
                  <c:v>105.88851611177368</c:v>
                </c:pt>
                <c:pt idx="202">
                  <c:v>111.15760973647438</c:v>
                </c:pt>
                <c:pt idx="203">
                  <c:v>120.98649592101224</c:v>
                </c:pt>
                <c:pt idx="204">
                  <c:v>108.82704909477984</c:v>
                </c:pt>
                <c:pt idx="205">
                  <c:v>99.504806528001694</c:v>
                </c:pt>
                <c:pt idx="206">
                  <c:v>96.464944821443581</c:v>
                </c:pt>
                <c:pt idx="207">
                  <c:v>126.25558954571292</c:v>
                </c:pt>
                <c:pt idx="208">
                  <c:v>128.78880763451136</c:v>
                </c:pt>
                <c:pt idx="209">
                  <c:v>111.36026718357826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16A2-4C25-9481-DFA4466D1996}"/>
            </c:ext>
          </c:extLst>
        </c:ser>
        <c:ser>
          <c:idx val="11"/>
          <c:order val="11"/>
          <c:tx>
            <c:strRef>
              <c:f>'BL_7-Tage-Inzidenz'!$A$15</c:f>
              <c:strCache>
                <c:ptCount val="1"/>
                <c:pt idx="0">
                  <c:v>Sachsen-Anhalt</c:v>
                </c:pt>
              </c:strCache>
            </c:strRef>
          </c:tx>
          <c:spPr>
            <a:ln w="15875"/>
          </c:spPr>
          <c:marker>
            <c:symbol val="none"/>
          </c:marker>
          <c:cat>
            <c:numRef>
              <c:f>'BL_7-Tage-Inzidenz'!$I$3:$HJ$3</c:f>
              <c:numCache>
                <c:formatCode>m/d/yyyy</c:formatCode>
                <c:ptCount val="210"/>
                <c:pt idx="0">
                  <c:v>43963</c:v>
                </c:pt>
                <c:pt idx="1">
                  <c:v>43964</c:v>
                </c:pt>
                <c:pt idx="2">
                  <c:v>43965</c:v>
                </c:pt>
                <c:pt idx="3">
                  <c:v>43966</c:v>
                </c:pt>
                <c:pt idx="4">
                  <c:v>43967</c:v>
                </c:pt>
                <c:pt idx="5">
                  <c:v>43968</c:v>
                </c:pt>
                <c:pt idx="6">
                  <c:v>43969</c:v>
                </c:pt>
                <c:pt idx="7">
                  <c:v>43970</c:v>
                </c:pt>
                <c:pt idx="8">
                  <c:v>43971</c:v>
                </c:pt>
                <c:pt idx="9">
                  <c:v>43972</c:v>
                </c:pt>
                <c:pt idx="10">
                  <c:v>43973</c:v>
                </c:pt>
                <c:pt idx="11">
                  <c:v>43974</c:v>
                </c:pt>
                <c:pt idx="12">
                  <c:v>43975</c:v>
                </c:pt>
                <c:pt idx="13">
                  <c:v>43976</c:v>
                </c:pt>
                <c:pt idx="14">
                  <c:v>43977</c:v>
                </c:pt>
                <c:pt idx="15">
                  <c:v>43978</c:v>
                </c:pt>
                <c:pt idx="16">
                  <c:v>43979</c:v>
                </c:pt>
                <c:pt idx="17">
                  <c:v>43980</c:v>
                </c:pt>
                <c:pt idx="18">
                  <c:v>43981</c:v>
                </c:pt>
                <c:pt idx="19">
                  <c:v>43982</c:v>
                </c:pt>
                <c:pt idx="20">
                  <c:v>43983</c:v>
                </c:pt>
                <c:pt idx="21">
                  <c:v>43984</c:v>
                </c:pt>
                <c:pt idx="22">
                  <c:v>43985</c:v>
                </c:pt>
                <c:pt idx="23">
                  <c:v>43986</c:v>
                </c:pt>
                <c:pt idx="24">
                  <c:v>43987</c:v>
                </c:pt>
                <c:pt idx="25">
                  <c:v>43988</c:v>
                </c:pt>
                <c:pt idx="26">
                  <c:v>43989</c:v>
                </c:pt>
                <c:pt idx="27">
                  <c:v>43990</c:v>
                </c:pt>
                <c:pt idx="28">
                  <c:v>43991</c:v>
                </c:pt>
                <c:pt idx="29">
                  <c:v>43992</c:v>
                </c:pt>
                <c:pt idx="30">
                  <c:v>43993</c:v>
                </c:pt>
                <c:pt idx="31">
                  <c:v>43994</c:v>
                </c:pt>
                <c:pt idx="32">
                  <c:v>43995</c:v>
                </c:pt>
                <c:pt idx="33">
                  <c:v>43996</c:v>
                </c:pt>
                <c:pt idx="34">
                  <c:v>43997</c:v>
                </c:pt>
                <c:pt idx="35">
                  <c:v>43998</c:v>
                </c:pt>
                <c:pt idx="36">
                  <c:v>43999</c:v>
                </c:pt>
                <c:pt idx="37">
                  <c:v>44000</c:v>
                </c:pt>
                <c:pt idx="38">
                  <c:v>44001</c:v>
                </c:pt>
                <c:pt idx="39">
                  <c:v>44002</c:v>
                </c:pt>
                <c:pt idx="40">
                  <c:v>44003</c:v>
                </c:pt>
                <c:pt idx="41">
                  <c:v>44004</c:v>
                </c:pt>
                <c:pt idx="42">
                  <c:v>44005</c:v>
                </c:pt>
                <c:pt idx="43">
                  <c:v>44006</c:v>
                </c:pt>
                <c:pt idx="44">
                  <c:v>44007</c:v>
                </c:pt>
                <c:pt idx="45">
                  <c:v>44008</c:v>
                </c:pt>
                <c:pt idx="46">
                  <c:v>44009</c:v>
                </c:pt>
                <c:pt idx="47">
                  <c:v>44010</c:v>
                </c:pt>
                <c:pt idx="48">
                  <c:v>44011</c:v>
                </c:pt>
                <c:pt idx="49">
                  <c:v>44012</c:v>
                </c:pt>
                <c:pt idx="50">
                  <c:v>44013</c:v>
                </c:pt>
                <c:pt idx="51">
                  <c:v>44014</c:v>
                </c:pt>
                <c:pt idx="52">
                  <c:v>44015</c:v>
                </c:pt>
                <c:pt idx="53">
                  <c:v>44016</c:v>
                </c:pt>
                <c:pt idx="54">
                  <c:v>44017</c:v>
                </c:pt>
                <c:pt idx="55">
                  <c:v>44018</c:v>
                </c:pt>
                <c:pt idx="56">
                  <c:v>44019</c:v>
                </c:pt>
                <c:pt idx="57">
                  <c:v>44020</c:v>
                </c:pt>
                <c:pt idx="58">
                  <c:v>44021</c:v>
                </c:pt>
                <c:pt idx="59">
                  <c:v>44022</c:v>
                </c:pt>
                <c:pt idx="60">
                  <c:v>44023</c:v>
                </c:pt>
                <c:pt idx="61">
                  <c:v>44024</c:v>
                </c:pt>
                <c:pt idx="62">
                  <c:v>44025</c:v>
                </c:pt>
                <c:pt idx="63">
                  <c:v>44026</c:v>
                </c:pt>
                <c:pt idx="64">
                  <c:v>44027</c:v>
                </c:pt>
                <c:pt idx="65">
                  <c:v>44028</c:v>
                </c:pt>
                <c:pt idx="66">
                  <c:v>44029</c:v>
                </c:pt>
                <c:pt idx="67">
                  <c:v>44030</c:v>
                </c:pt>
                <c:pt idx="68">
                  <c:v>44031</c:v>
                </c:pt>
                <c:pt idx="69">
                  <c:v>44032</c:v>
                </c:pt>
                <c:pt idx="70">
                  <c:v>44033</c:v>
                </c:pt>
                <c:pt idx="71">
                  <c:v>44034</c:v>
                </c:pt>
                <c:pt idx="72">
                  <c:v>44035</c:v>
                </c:pt>
                <c:pt idx="73">
                  <c:v>44036</c:v>
                </c:pt>
                <c:pt idx="74">
                  <c:v>44037</c:v>
                </c:pt>
                <c:pt idx="75">
                  <c:v>44038</c:v>
                </c:pt>
                <c:pt idx="76">
                  <c:v>44039</c:v>
                </c:pt>
                <c:pt idx="77">
                  <c:v>44040</c:v>
                </c:pt>
                <c:pt idx="78">
                  <c:v>44041</c:v>
                </c:pt>
                <c:pt idx="79">
                  <c:v>44042</c:v>
                </c:pt>
                <c:pt idx="80">
                  <c:v>44043</c:v>
                </c:pt>
                <c:pt idx="81">
                  <c:v>44044</c:v>
                </c:pt>
                <c:pt idx="82">
                  <c:v>44045</c:v>
                </c:pt>
                <c:pt idx="83">
                  <c:v>44046</c:v>
                </c:pt>
                <c:pt idx="84">
                  <c:v>44047</c:v>
                </c:pt>
                <c:pt idx="85">
                  <c:v>44048</c:v>
                </c:pt>
                <c:pt idx="86">
                  <c:v>44049</c:v>
                </c:pt>
                <c:pt idx="87">
                  <c:v>44050</c:v>
                </c:pt>
                <c:pt idx="88">
                  <c:v>44051</c:v>
                </c:pt>
                <c:pt idx="89">
                  <c:v>44052</c:v>
                </c:pt>
                <c:pt idx="90">
                  <c:v>44053</c:v>
                </c:pt>
                <c:pt idx="91">
                  <c:v>44054</c:v>
                </c:pt>
                <c:pt idx="92">
                  <c:v>44055</c:v>
                </c:pt>
                <c:pt idx="93">
                  <c:v>44056</c:v>
                </c:pt>
                <c:pt idx="94">
                  <c:v>44057</c:v>
                </c:pt>
                <c:pt idx="95">
                  <c:v>44058</c:v>
                </c:pt>
                <c:pt idx="96">
                  <c:v>44059</c:v>
                </c:pt>
                <c:pt idx="97">
                  <c:v>44060</c:v>
                </c:pt>
                <c:pt idx="98">
                  <c:v>44061</c:v>
                </c:pt>
                <c:pt idx="99">
                  <c:v>44062</c:v>
                </c:pt>
                <c:pt idx="100">
                  <c:v>44063</c:v>
                </c:pt>
                <c:pt idx="101">
                  <c:v>44064</c:v>
                </c:pt>
                <c:pt idx="102">
                  <c:v>44065</c:v>
                </c:pt>
                <c:pt idx="103">
                  <c:v>44066</c:v>
                </c:pt>
                <c:pt idx="104">
                  <c:v>44067</c:v>
                </c:pt>
                <c:pt idx="105">
                  <c:v>44068</c:v>
                </c:pt>
                <c:pt idx="106">
                  <c:v>44069</c:v>
                </c:pt>
                <c:pt idx="107">
                  <c:v>44070</c:v>
                </c:pt>
                <c:pt idx="108">
                  <c:v>44071</c:v>
                </c:pt>
                <c:pt idx="109">
                  <c:v>44072</c:v>
                </c:pt>
                <c:pt idx="110">
                  <c:v>44073</c:v>
                </c:pt>
                <c:pt idx="111">
                  <c:v>44074</c:v>
                </c:pt>
                <c:pt idx="112">
                  <c:v>44075</c:v>
                </c:pt>
                <c:pt idx="113">
                  <c:v>44076</c:v>
                </c:pt>
                <c:pt idx="114">
                  <c:v>44077</c:v>
                </c:pt>
                <c:pt idx="115">
                  <c:v>44078</c:v>
                </c:pt>
                <c:pt idx="116">
                  <c:v>44079</c:v>
                </c:pt>
                <c:pt idx="117">
                  <c:v>44080</c:v>
                </c:pt>
                <c:pt idx="118">
                  <c:v>44081</c:v>
                </c:pt>
                <c:pt idx="119">
                  <c:v>44082</c:v>
                </c:pt>
                <c:pt idx="120">
                  <c:v>44083</c:v>
                </c:pt>
                <c:pt idx="121">
                  <c:v>44084</c:v>
                </c:pt>
                <c:pt idx="122">
                  <c:v>44085</c:v>
                </c:pt>
                <c:pt idx="123">
                  <c:v>44086</c:v>
                </c:pt>
                <c:pt idx="124">
                  <c:v>44087</c:v>
                </c:pt>
                <c:pt idx="125">
                  <c:v>44088</c:v>
                </c:pt>
                <c:pt idx="126">
                  <c:v>44089</c:v>
                </c:pt>
                <c:pt idx="127">
                  <c:v>44090</c:v>
                </c:pt>
                <c:pt idx="128">
                  <c:v>44091</c:v>
                </c:pt>
                <c:pt idx="129">
                  <c:v>44092</c:v>
                </c:pt>
                <c:pt idx="130">
                  <c:v>44093</c:v>
                </c:pt>
                <c:pt idx="131">
                  <c:v>44094</c:v>
                </c:pt>
                <c:pt idx="132">
                  <c:v>44095</c:v>
                </c:pt>
                <c:pt idx="133">
                  <c:v>44096</c:v>
                </c:pt>
                <c:pt idx="134">
                  <c:v>44097</c:v>
                </c:pt>
                <c:pt idx="135">
                  <c:v>44098</c:v>
                </c:pt>
                <c:pt idx="136">
                  <c:v>44099</c:v>
                </c:pt>
                <c:pt idx="137">
                  <c:v>44100</c:v>
                </c:pt>
                <c:pt idx="138">
                  <c:v>44101</c:v>
                </c:pt>
                <c:pt idx="139">
                  <c:v>44102</c:v>
                </c:pt>
                <c:pt idx="140">
                  <c:v>44103</c:v>
                </c:pt>
                <c:pt idx="141">
                  <c:v>44104</c:v>
                </c:pt>
                <c:pt idx="142">
                  <c:v>44105</c:v>
                </c:pt>
                <c:pt idx="143">
                  <c:v>44106</c:v>
                </c:pt>
                <c:pt idx="144">
                  <c:v>44107</c:v>
                </c:pt>
                <c:pt idx="145">
                  <c:v>44108</c:v>
                </c:pt>
                <c:pt idx="146">
                  <c:v>44109</c:v>
                </c:pt>
                <c:pt idx="147">
                  <c:v>44110</c:v>
                </c:pt>
                <c:pt idx="148">
                  <c:v>44111</c:v>
                </c:pt>
                <c:pt idx="149">
                  <c:v>44112</c:v>
                </c:pt>
                <c:pt idx="150">
                  <c:v>44113</c:v>
                </c:pt>
                <c:pt idx="151">
                  <c:v>44114</c:v>
                </c:pt>
                <c:pt idx="152">
                  <c:v>44115</c:v>
                </c:pt>
                <c:pt idx="153">
                  <c:v>44116</c:v>
                </c:pt>
                <c:pt idx="154">
                  <c:v>44117</c:v>
                </c:pt>
                <c:pt idx="155">
                  <c:v>44118</c:v>
                </c:pt>
                <c:pt idx="156">
                  <c:v>44119</c:v>
                </c:pt>
                <c:pt idx="157">
                  <c:v>44120</c:v>
                </c:pt>
                <c:pt idx="158">
                  <c:v>44121</c:v>
                </c:pt>
                <c:pt idx="159">
                  <c:v>44122</c:v>
                </c:pt>
                <c:pt idx="160">
                  <c:v>44123</c:v>
                </c:pt>
                <c:pt idx="161">
                  <c:v>44124</c:v>
                </c:pt>
                <c:pt idx="162">
                  <c:v>44125</c:v>
                </c:pt>
                <c:pt idx="163">
                  <c:v>44126</c:v>
                </c:pt>
                <c:pt idx="164">
                  <c:v>44127</c:v>
                </c:pt>
                <c:pt idx="165">
                  <c:v>44128</c:v>
                </c:pt>
                <c:pt idx="166">
                  <c:v>44129</c:v>
                </c:pt>
                <c:pt idx="167">
                  <c:v>44130</c:v>
                </c:pt>
                <c:pt idx="168">
                  <c:v>44131</c:v>
                </c:pt>
                <c:pt idx="169">
                  <c:v>44132</c:v>
                </c:pt>
                <c:pt idx="170">
                  <c:v>44133</c:v>
                </c:pt>
                <c:pt idx="171">
                  <c:v>44134</c:v>
                </c:pt>
                <c:pt idx="172">
                  <c:v>44135</c:v>
                </c:pt>
                <c:pt idx="173">
                  <c:v>44136</c:v>
                </c:pt>
                <c:pt idx="174">
                  <c:v>44137</c:v>
                </c:pt>
                <c:pt idx="175">
                  <c:v>44138</c:v>
                </c:pt>
                <c:pt idx="176">
                  <c:v>44139</c:v>
                </c:pt>
                <c:pt idx="177">
                  <c:v>44140</c:v>
                </c:pt>
                <c:pt idx="178">
                  <c:v>44141</c:v>
                </c:pt>
                <c:pt idx="179">
                  <c:v>44142</c:v>
                </c:pt>
                <c:pt idx="180">
                  <c:v>44143</c:v>
                </c:pt>
                <c:pt idx="181">
                  <c:v>44144</c:v>
                </c:pt>
                <c:pt idx="182">
                  <c:v>44145</c:v>
                </c:pt>
                <c:pt idx="183">
                  <c:v>44146</c:v>
                </c:pt>
                <c:pt idx="184">
                  <c:v>44147</c:v>
                </c:pt>
                <c:pt idx="185">
                  <c:v>44148</c:v>
                </c:pt>
                <c:pt idx="186">
                  <c:v>44149</c:v>
                </c:pt>
                <c:pt idx="187">
                  <c:v>44150</c:v>
                </c:pt>
                <c:pt idx="188">
                  <c:v>44151</c:v>
                </c:pt>
                <c:pt idx="189">
                  <c:v>44152</c:v>
                </c:pt>
                <c:pt idx="190">
                  <c:v>44153</c:v>
                </c:pt>
                <c:pt idx="191">
                  <c:v>44154</c:v>
                </c:pt>
                <c:pt idx="192">
                  <c:v>44155</c:v>
                </c:pt>
                <c:pt idx="193">
                  <c:v>44156</c:v>
                </c:pt>
                <c:pt idx="194">
                  <c:v>44157</c:v>
                </c:pt>
                <c:pt idx="195">
                  <c:v>44158</c:v>
                </c:pt>
                <c:pt idx="196">
                  <c:v>44159</c:v>
                </c:pt>
                <c:pt idx="197">
                  <c:v>44160</c:v>
                </c:pt>
                <c:pt idx="198">
                  <c:v>44161</c:v>
                </c:pt>
                <c:pt idx="199">
                  <c:v>44162</c:v>
                </c:pt>
                <c:pt idx="200">
                  <c:v>44163</c:v>
                </c:pt>
                <c:pt idx="201">
                  <c:v>44164</c:v>
                </c:pt>
                <c:pt idx="202">
                  <c:v>44165</c:v>
                </c:pt>
                <c:pt idx="203">
                  <c:v>44166</c:v>
                </c:pt>
                <c:pt idx="204">
                  <c:v>44167</c:v>
                </c:pt>
                <c:pt idx="205">
                  <c:v>44168</c:v>
                </c:pt>
                <c:pt idx="206">
                  <c:v>44169</c:v>
                </c:pt>
                <c:pt idx="207">
                  <c:v>44170</c:v>
                </c:pt>
                <c:pt idx="208">
                  <c:v>44171</c:v>
                </c:pt>
                <c:pt idx="209">
                  <c:v>44172</c:v>
                </c:pt>
              </c:numCache>
            </c:numRef>
          </c:cat>
          <c:val>
            <c:numRef>
              <c:f>'BL_7-Tage-Inzidenz'!$I$15:$HJ$15</c:f>
              <c:numCache>
                <c:formatCode>0.0</c:formatCode>
                <c:ptCount val="210"/>
                <c:pt idx="0">
                  <c:v>2.5358632191606203</c:v>
                </c:pt>
                <c:pt idx="1">
                  <c:v>1.7660475990582889</c:v>
                </c:pt>
                <c:pt idx="2">
                  <c:v>1.6754810555168385</c:v>
                </c:pt>
                <c:pt idx="3">
                  <c:v>1.630197783746113</c:v>
                </c:pt>
                <c:pt idx="4">
                  <c:v>1.630197783746113</c:v>
                </c:pt>
                <c:pt idx="5">
                  <c:v>1.4490646966632117</c:v>
                </c:pt>
                <c:pt idx="6">
                  <c:v>1.4490646966632117</c:v>
                </c:pt>
                <c:pt idx="7">
                  <c:v>1.403781424892486</c:v>
                </c:pt>
                <c:pt idx="8">
                  <c:v>1.132081794268134</c:v>
                </c:pt>
                <c:pt idx="9">
                  <c:v>1.1773650660388595</c:v>
                </c:pt>
                <c:pt idx="10">
                  <c:v>0.86038216364378184</c:v>
                </c:pt>
                <c:pt idx="11">
                  <c:v>0.81509889187305651</c:v>
                </c:pt>
                <c:pt idx="12">
                  <c:v>0.76981562010233118</c:v>
                </c:pt>
                <c:pt idx="13">
                  <c:v>0.6792490765608804</c:v>
                </c:pt>
                <c:pt idx="14">
                  <c:v>0.86038216364378184</c:v>
                </c:pt>
                <c:pt idx="15">
                  <c:v>0.5433992612487043</c:v>
                </c:pt>
                <c:pt idx="16">
                  <c:v>0.49811598947797897</c:v>
                </c:pt>
                <c:pt idx="17">
                  <c:v>0.40754944593652825</c:v>
                </c:pt>
                <c:pt idx="18">
                  <c:v>0.40754944593652825</c:v>
                </c:pt>
                <c:pt idx="19">
                  <c:v>0.49811598947797897</c:v>
                </c:pt>
                <c:pt idx="20">
                  <c:v>0.5433992612487043</c:v>
                </c:pt>
                <c:pt idx="21">
                  <c:v>0.36226617416580292</c:v>
                </c:pt>
                <c:pt idx="22">
                  <c:v>0.31698290239507754</c:v>
                </c:pt>
                <c:pt idx="23">
                  <c:v>0.36226617416580292</c:v>
                </c:pt>
                <c:pt idx="24">
                  <c:v>0.36226617416580292</c:v>
                </c:pt>
                <c:pt idx="25">
                  <c:v>0.5433992612487043</c:v>
                </c:pt>
                <c:pt idx="26">
                  <c:v>0.5433992612487043</c:v>
                </c:pt>
                <c:pt idx="27">
                  <c:v>0.5433992612487043</c:v>
                </c:pt>
                <c:pt idx="28">
                  <c:v>0.5433992612487043</c:v>
                </c:pt>
                <c:pt idx="29">
                  <c:v>0.45283271770725358</c:v>
                </c:pt>
                <c:pt idx="30">
                  <c:v>0.76981562010233118</c:v>
                </c:pt>
                <c:pt idx="31">
                  <c:v>0.6792490765608804</c:v>
                </c:pt>
                <c:pt idx="32">
                  <c:v>0.6792490765608804</c:v>
                </c:pt>
                <c:pt idx="33">
                  <c:v>1.6754810555168385</c:v>
                </c:pt>
                <c:pt idx="34">
                  <c:v>2.1735970449948172</c:v>
                </c:pt>
                <c:pt idx="35">
                  <c:v>2.3094468603069935</c:v>
                </c:pt>
                <c:pt idx="36">
                  <c:v>2.1283137732240918</c:v>
                </c:pt>
                <c:pt idx="37">
                  <c:v>3.2151122957215006</c:v>
                </c:pt>
                <c:pt idx="38">
                  <c:v>3.8037948287409304</c:v>
                </c:pt>
                <c:pt idx="39">
                  <c:v>4.1660610029067335</c:v>
                </c:pt>
                <c:pt idx="40">
                  <c:v>3.8037948287409304</c:v>
                </c:pt>
                <c:pt idx="41">
                  <c:v>3.3509621110336769</c:v>
                </c:pt>
                <c:pt idx="42">
                  <c:v>3.3962453828044024</c:v>
                </c:pt>
                <c:pt idx="43">
                  <c:v>3.0792624804093247</c:v>
                </c:pt>
                <c:pt idx="44">
                  <c:v>2.2641635885362681</c:v>
                </c:pt>
                <c:pt idx="45">
                  <c:v>1.9924639579119159</c:v>
                </c:pt>
                <c:pt idx="46">
                  <c:v>1.1773650660388595</c:v>
                </c:pt>
                <c:pt idx="47">
                  <c:v>1.1773650660388595</c:v>
                </c:pt>
                <c:pt idx="48">
                  <c:v>0.86038216364378184</c:v>
                </c:pt>
                <c:pt idx="49">
                  <c:v>0.6792490765608804</c:v>
                </c:pt>
                <c:pt idx="50">
                  <c:v>0.6792490765608804</c:v>
                </c:pt>
                <c:pt idx="51">
                  <c:v>0.63396580479015507</c:v>
                </c:pt>
                <c:pt idx="52">
                  <c:v>0.63396580479015507</c:v>
                </c:pt>
                <c:pt idx="53">
                  <c:v>0.5433992612487043</c:v>
                </c:pt>
                <c:pt idx="54">
                  <c:v>0.45283271770725358</c:v>
                </c:pt>
                <c:pt idx="55">
                  <c:v>0.76981562010233118</c:v>
                </c:pt>
                <c:pt idx="56">
                  <c:v>0.99623197895595794</c:v>
                </c:pt>
                <c:pt idx="57">
                  <c:v>0.95094870718523261</c:v>
                </c:pt>
                <c:pt idx="58">
                  <c:v>0.99623197895595794</c:v>
                </c:pt>
                <c:pt idx="59">
                  <c:v>1.132081794268134</c:v>
                </c:pt>
                <c:pt idx="60">
                  <c:v>1.0867985224974086</c:v>
                </c:pt>
                <c:pt idx="61">
                  <c:v>1.4943479684339369</c:v>
                </c:pt>
                <c:pt idx="62">
                  <c:v>1.0415152507266834</c:v>
                </c:pt>
                <c:pt idx="63">
                  <c:v>0.99623197895595794</c:v>
                </c:pt>
                <c:pt idx="64">
                  <c:v>0.95094870718523261</c:v>
                </c:pt>
                <c:pt idx="65">
                  <c:v>1.0415152507266834</c:v>
                </c:pt>
                <c:pt idx="66">
                  <c:v>1.3132148813510356</c:v>
                </c:pt>
                <c:pt idx="67">
                  <c:v>1.0867985224974086</c:v>
                </c:pt>
                <c:pt idx="68">
                  <c:v>1.3132148813510356</c:v>
                </c:pt>
                <c:pt idx="69">
                  <c:v>1.403781424892486</c:v>
                </c:pt>
                <c:pt idx="70">
                  <c:v>1.6754810555168385</c:v>
                </c:pt>
                <c:pt idx="71">
                  <c:v>1.4490646966632117</c:v>
                </c:pt>
                <c:pt idx="72">
                  <c:v>1.7207643272875637</c:v>
                </c:pt>
                <c:pt idx="73">
                  <c:v>1.6754810555168385</c:v>
                </c:pt>
                <c:pt idx="74">
                  <c:v>1.4490646966632117</c:v>
                </c:pt>
                <c:pt idx="75">
                  <c:v>1.403781424892486</c:v>
                </c:pt>
                <c:pt idx="76">
                  <c:v>1.4943479684339369</c:v>
                </c:pt>
                <c:pt idx="77">
                  <c:v>1.4943479684339369</c:v>
                </c:pt>
                <c:pt idx="78">
                  <c:v>1.2679316095803101</c:v>
                </c:pt>
                <c:pt idx="79">
                  <c:v>1.5396312402046624</c:v>
                </c:pt>
                <c:pt idx="80">
                  <c:v>1.630197783746113</c:v>
                </c:pt>
                <c:pt idx="81">
                  <c:v>1.6754810555168385</c:v>
                </c:pt>
                <c:pt idx="82">
                  <c:v>1.9018974143704652</c:v>
                </c:pt>
                <c:pt idx="83">
                  <c:v>1.7660475990582889</c:v>
                </c:pt>
                <c:pt idx="84">
                  <c:v>1.7660475990582889</c:v>
                </c:pt>
                <c:pt idx="85">
                  <c:v>1.4943479684339369</c:v>
                </c:pt>
                <c:pt idx="86">
                  <c:v>1.4490646966632117</c:v>
                </c:pt>
                <c:pt idx="87">
                  <c:v>1.132081794268134</c:v>
                </c:pt>
                <c:pt idx="88">
                  <c:v>1.3584981531217608</c:v>
                </c:pt>
                <c:pt idx="89">
                  <c:v>1.2226483378095847</c:v>
                </c:pt>
                <c:pt idx="90">
                  <c:v>1.3132148813510356</c:v>
                </c:pt>
                <c:pt idx="91">
                  <c:v>1.5396312402046624</c:v>
                </c:pt>
                <c:pt idx="92">
                  <c:v>1.5849145119753878</c:v>
                </c:pt>
                <c:pt idx="93">
                  <c:v>2.0830305014533668</c:v>
                </c:pt>
                <c:pt idx="94">
                  <c:v>2.1283137732240918</c:v>
                </c:pt>
                <c:pt idx="95">
                  <c:v>2.4905799473898949</c:v>
                </c:pt>
                <c:pt idx="96">
                  <c:v>2.6264297627020712</c:v>
                </c:pt>
                <c:pt idx="97">
                  <c:v>2.5358632191606203</c:v>
                </c:pt>
                <c:pt idx="98">
                  <c:v>2.2641635885362681</c:v>
                </c:pt>
                <c:pt idx="99">
                  <c:v>2.0830305014533668</c:v>
                </c:pt>
                <c:pt idx="100">
                  <c:v>2.1735970449948172</c:v>
                </c:pt>
                <c:pt idx="101">
                  <c:v>2.2188803167655426</c:v>
                </c:pt>
                <c:pt idx="102">
                  <c:v>2.400013403848444</c:v>
                </c:pt>
                <c:pt idx="103">
                  <c:v>2.4452966756191694</c:v>
                </c:pt>
                <c:pt idx="104">
                  <c:v>2.4452966756191694</c:v>
                </c:pt>
                <c:pt idx="105">
                  <c:v>2.400013403848444</c:v>
                </c:pt>
                <c:pt idx="106">
                  <c:v>2.5811464909313457</c:v>
                </c:pt>
                <c:pt idx="107">
                  <c:v>2.4452966756191694</c:v>
                </c:pt>
                <c:pt idx="108">
                  <c:v>2.2641635885362681</c:v>
                </c:pt>
                <c:pt idx="109">
                  <c:v>2.1735970449948172</c:v>
                </c:pt>
                <c:pt idx="110">
                  <c:v>2.1283137732240918</c:v>
                </c:pt>
                <c:pt idx="111">
                  <c:v>2.0830305014533668</c:v>
                </c:pt>
                <c:pt idx="112">
                  <c:v>2.1735970449948172</c:v>
                </c:pt>
                <c:pt idx="113">
                  <c:v>1.8113308708290143</c:v>
                </c:pt>
                <c:pt idx="114">
                  <c:v>1.9018974143704652</c:v>
                </c:pt>
                <c:pt idx="115">
                  <c:v>1.8113308708290143</c:v>
                </c:pt>
                <c:pt idx="116">
                  <c:v>1.8113308708290143</c:v>
                </c:pt>
                <c:pt idx="117">
                  <c:v>1.8566141425997396</c:v>
                </c:pt>
                <c:pt idx="118">
                  <c:v>1.6754810555168385</c:v>
                </c:pt>
                <c:pt idx="119">
                  <c:v>1.7660475990582889</c:v>
                </c:pt>
                <c:pt idx="120">
                  <c:v>1.403781424892486</c:v>
                </c:pt>
                <c:pt idx="121">
                  <c:v>1.9018974143704652</c:v>
                </c:pt>
                <c:pt idx="122">
                  <c:v>1.9018974143704652</c:v>
                </c:pt>
                <c:pt idx="123">
                  <c:v>2.2188803167655426</c:v>
                </c:pt>
                <c:pt idx="124">
                  <c:v>2.400013403848444</c:v>
                </c:pt>
                <c:pt idx="125">
                  <c:v>3.0339792086385993</c:v>
                </c:pt>
                <c:pt idx="126">
                  <c:v>3.1698290239507756</c:v>
                </c:pt>
                <c:pt idx="127">
                  <c:v>2.6264297627020712</c:v>
                </c:pt>
                <c:pt idx="128">
                  <c:v>2.9434126650971484</c:v>
                </c:pt>
                <c:pt idx="129">
                  <c:v>2.5811464909313457</c:v>
                </c:pt>
                <c:pt idx="130">
                  <c:v>2.2188803167655426</c:v>
                </c:pt>
                <c:pt idx="131">
                  <c:v>3.8943613722823813</c:v>
                </c:pt>
                <c:pt idx="132">
                  <c:v>4.2566275464481835</c:v>
                </c:pt>
                <c:pt idx="133">
                  <c:v>4.0754944593652827</c:v>
                </c:pt>
                <c:pt idx="134">
                  <c:v>4.211344274677459</c:v>
                </c:pt>
                <c:pt idx="135">
                  <c:v>4.7094602641554379</c:v>
                </c:pt>
                <c:pt idx="136">
                  <c:v>4.7094602641554379</c:v>
                </c:pt>
                <c:pt idx="137">
                  <c:v>4.0754944593652827</c:v>
                </c:pt>
                <c:pt idx="138">
                  <c:v>5.207576253633416</c:v>
                </c:pt>
                <c:pt idx="139">
                  <c:v>6.4755078632137275</c:v>
                </c:pt>
                <c:pt idx="140">
                  <c:v>6.6113576785259021</c:v>
                </c:pt>
                <c:pt idx="141">
                  <c:v>5.5698424277992196</c:v>
                </c:pt>
                <c:pt idx="142">
                  <c:v>6.2490915043600994</c:v>
                </c:pt>
                <c:pt idx="143">
                  <c:v>6.6113576785259021</c:v>
                </c:pt>
                <c:pt idx="144">
                  <c:v>5.8415420584235713</c:v>
                </c:pt>
                <c:pt idx="145">
                  <c:v>5.9321086019650222</c:v>
                </c:pt>
                <c:pt idx="146">
                  <c:v>6.2490915043600994</c:v>
                </c:pt>
                <c:pt idx="147">
                  <c:v>6.5660744067551775</c:v>
                </c:pt>
                <c:pt idx="148">
                  <c:v>5.6151256995699441</c:v>
                </c:pt>
                <c:pt idx="149">
                  <c:v>5.8775769074103943</c:v>
                </c:pt>
                <c:pt idx="150">
                  <c:v>5.8775769074103943</c:v>
                </c:pt>
                <c:pt idx="151">
                  <c:v>5.604201237298283</c:v>
                </c:pt>
                <c:pt idx="152">
                  <c:v>7.1988926462855991</c:v>
                </c:pt>
                <c:pt idx="153">
                  <c:v>8.0190196566219338</c:v>
                </c:pt>
                <c:pt idx="154">
                  <c:v>7.6545187631391185</c:v>
                </c:pt>
                <c:pt idx="155">
                  <c:v>6.8799543644881354</c:v>
                </c:pt>
                <c:pt idx="156">
                  <c:v>7.6545187631391185</c:v>
                </c:pt>
                <c:pt idx="157">
                  <c:v>8.1557074916779886</c:v>
                </c:pt>
                <c:pt idx="158">
                  <c:v>9.5681484539238983</c:v>
                </c:pt>
                <c:pt idx="159">
                  <c:v>14.21553484582979</c:v>
                </c:pt>
                <c:pt idx="160">
                  <c:v>14.488910515941903</c:v>
                </c:pt>
                <c:pt idx="161">
                  <c:v>15.764663643131756</c:v>
                </c:pt>
                <c:pt idx="162">
                  <c:v>16.675915876838793</c:v>
                </c:pt>
                <c:pt idx="163">
                  <c:v>18.77179601436498</c:v>
                </c:pt>
                <c:pt idx="164">
                  <c:v>23.009118901102706</c:v>
                </c:pt>
                <c:pt idx="165">
                  <c:v>24.330434639977909</c:v>
                </c:pt>
                <c:pt idx="166">
                  <c:v>28.385507079974229</c:v>
                </c:pt>
                <c:pt idx="167">
                  <c:v>30.572512440871122</c:v>
                </c:pt>
                <c:pt idx="168">
                  <c:v>34.49089704581138</c:v>
                </c:pt>
                <c:pt idx="169">
                  <c:v>39.593909554570793</c:v>
                </c:pt>
                <c:pt idx="170">
                  <c:v>43.193355877713593</c:v>
                </c:pt>
                <c:pt idx="171">
                  <c:v>49.617684125348212</c:v>
                </c:pt>
                <c:pt idx="172">
                  <c:v>50.437811135684548</c:v>
                </c:pt>
                <c:pt idx="173">
                  <c:v>53.034880001749606</c:v>
                </c:pt>
                <c:pt idx="174">
                  <c:v>52.670379108266793</c:v>
                </c:pt>
                <c:pt idx="175">
                  <c:v>51.804689486245103</c:v>
                </c:pt>
                <c:pt idx="176">
                  <c:v>50.620061582425961</c:v>
                </c:pt>
                <c:pt idx="177">
                  <c:v>52.123627768042567</c:v>
                </c:pt>
                <c:pt idx="178">
                  <c:v>54.811821857478328</c:v>
                </c:pt>
                <c:pt idx="179">
                  <c:v>58.229017733879722</c:v>
                </c:pt>
                <c:pt idx="180">
                  <c:v>55.768636702870715</c:v>
                </c:pt>
                <c:pt idx="181">
                  <c:v>57.818954228711547</c:v>
                </c:pt>
                <c:pt idx="182">
                  <c:v>60.962774435000831</c:v>
                </c:pt>
                <c:pt idx="183">
                  <c:v>60.005959589608445</c:v>
                </c:pt>
                <c:pt idx="184">
                  <c:v>59.504770861069574</c:v>
                </c:pt>
                <c:pt idx="185">
                  <c:v>57.682266393655496</c:v>
                </c:pt>
                <c:pt idx="186">
                  <c:v>60.051522201293793</c:v>
                </c:pt>
                <c:pt idx="187">
                  <c:v>57.181077665116632</c:v>
                </c:pt>
                <c:pt idx="188">
                  <c:v>58.001204675452961</c:v>
                </c:pt>
                <c:pt idx="189">
                  <c:v>61.600650998595768</c:v>
                </c:pt>
                <c:pt idx="190">
                  <c:v>62.284090173876045</c:v>
                </c:pt>
                <c:pt idx="191">
                  <c:v>62.648591067358851</c:v>
                </c:pt>
                <c:pt idx="192">
                  <c:v>64.881159039941096</c:v>
                </c:pt>
                <c:pt idx="193">
                  <c:v>70.57648550061009</c:v>
                </c:pt>
                <c:pt idx="194">
                  <c:v>71.168799452519664</c:v>
                </c:pt>
                <c:pt idx="195">
                  <c:v>75.679498009369496</c:v>
                </c:pt>
                <c:pt idx="196">
                  <c:v>81.830450586891999</c:v>
                </c:pt>
                <c:pt idx="197">
                  <c:v>70.895423782407548</c:v>
                </c:pt>
                <c:pt idx="198">
                  <c:v>81.28369924666778</c:v>
                </c:pt>
                <c:pt idx="199">
                  <c:v>83.197328937452554</c:v>
                </c:pt>
                <c:pt idx="200">
                  <c:v>86.477836978797896</c:v>
                </c:pt>
                <c:pt idx="201">
                  <c:v>87.525777047560993</c:v>
                </c:pt>
                <c:pt idx="202">
                  <c:v>98.187428181933328</c:v>
                </c:pt>
                <c:pt idx="203">
                  <c:v>93.995667906880954</c:v>
                </c:pt>
                <c:pt idx="204">
                  <c:v>90.624034642164915</c:v>
                </c:pt>
                <c:pt idx="205">
                  <c:v>99.007555192269649</c:v>
                </c:pt>
                <c:pt idx="206">
                  <c:v>102.56143890372711</c:v>
                </c:pt>
                <c:pt idx="207">
                  <c:v>106.06976000349921</c:v>
                </c:pt>
                <c:pt idx="208">
                  <c:v>105.7963843333871</c:v>
                </c:pt>
                <c:pt idx="209">
                  <c:v>110.85383423046116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16A2-4C25-9481-DFA4466D1996}"/>
            </c:ext>
          </c:extLst>
        </c:ser>
        <c:ser>
          <c:idx val="12"/>
          <c:order val="12"/>
          <c:tx>
            <c:strRef>
              <c:f>'BL_7-Tage-Inzidenz'!$A$16</c:f>
              <c:strCache>
                <c:ptCount val="1"/>
                <c:pt idx="0">
                  <c:v>Hamburg</c:v>
                </c:pt>
              </c:strCache>
            </c:strRef>
          </c:tx>
          <c:spPr>
            <a:ln w="15875">
              <a:solidFill>
                <a:srgbClr val="F999EB"/>
              </a:solidFill>
            </a:ln>
          </c:spPr>
          <c:marker>
            <c:symbol val="none"/>
          </c:marker>
          <c:cat>
            <c:numRef>
              <c:f>'BL_7-Tage-Inzidenz'!$I$3:$HJ$3</c:f>
              <c:numCache>
                <c:formatCode>m/d/yyyy</c:formatCode>
                <c:ptCount val="210"/>
                <c:pt idx="0">
                  <c:v>43963</c:v>
                </c:pt>
                <c:pt idx="1">
                  <c:v>43964</c:v>
                </c:pt>
                <c:pt idx="2">
                  <c:v>43965</c:v>
                </c:pt>
                <c:pt idx="3">
                  <c:v>43966</c:v>
                </c:pt>
                <c:pt idx="4">
                  <c:v>43967</c:v>
                </c:pt>
                <c:pt idx="5">
                  <c:v>43968</c:v>
                </c:pt>
                <c:pt idx="6">
                  <c:v>43969</c:v>
                </c:pt>
                <c:pt idx="7">
                  <c:v>43970</c:v>
                </c:pt>
                <c:pt idx="8">
                  <c:v>43971</c:v>
                </c:pt>
                <c:pt idx="9">
                  <c:v>43972</c:v>
                </c:pt>
                <c:pt idx="10">
                  <c:v>43973</c:v>
                </c:pt>
                <c:pt idx="11">
                  <c:v>43974</c:v>
                </c:pt>
                <c:pt idx="12">
                  <c:v>43975</c:v>
                </c:pt>
                <c:pt idx="13">
                  <c:v>43976</c:v>
                </c:pt>
                <c:pt idx="14">
                  <c:v>43977</c:v>
                </c:pt>
                <c:pt idx="15">
                  <c:v>43978</c:v>
                </c:pt>
                <c:pt idx="16">
                  <c:v>43979</c:v>
                </c:pt>
                <c:pt idx="17">
                  <c:v>43980</c:v>
                </c:pt>
                <c:pt idx="18">
                  <c:v>43981</c:v>
                </c:pt>
                <c:pt idx="19">
                  <c:v>43982</c:v>
                </c:pt>
                <c:pt idx="20">
                  <c:v>43983</c:v>
                </c:pt>
                <c:pt idx="21">
                  <c:v>43984</c:v>
                </c:pt>
                <c:pt idx="22">
                  <c:v>43985</c:v>
                </c:pt>
                <c:pt idx="23">
                  <c:v>43986</c:v>
                </c:pt>
                <c:pt idx="24">
                  <c:v>43987</c:v>
                </c:pt>
                <c:pt idx="25">
                  <c:v>43988</c:v>
                </c:pt>
                <c:pt idx="26">
                  <c:v>43989</c:v>
                </c:pt>
                <c:pt idx="27">
                  <c:v>43990</c:v>
                </c:pt>
                <c:pt idx="28">
                  <c:v>43991</c:v>
                </c:pt>
                <c:pt idx="29">
                  <c:v>43992</c:v>
                </c:pt>
                <c:pt idx="30">
                  <c:v>43993</c:v>
                </c:pt>
                <c:pt idx="31">
                  <c:v>43994</c:v>
                </c:pt>
                <c:pt idx="32">
                  <c:v>43995</c:v>
                </c:pt>
                <c:pt idx="33">
                  <c:v>43996</c:v>
                </c:pt>
                <c:pt idx="34">
                  <c:v>43997</c:v>
                </c:pt>
                <c:pt idx="35">
                  <c:v>43998</c:v>
                </c:pt>
                <c:pt idx="36">
                  <c:v>43999</c:v>
                </c:pt>
                <c:pt idx="37">
                  <c:v>44000</c:v>
                </c:pt>
                <c:pt idx="38">
                  <c:v>44001</c:v>
                </c:pt>
                <c:pt idx="39">
                  <c:v>44002</c:v>
                </c:pt>
                <c:pt idx="40">
                  <c:v>44003</c:v>
                </c:pt>
                <c:pt idx="41">
                  <c:v>44004</c:v>
                </c:pt>
                <c:pt idx="42">
                  <c:v>44005</c:v>
                </c:pt>
                <c:pt idx="43">
                  <c:v>44006</c:v>
                </c:pt>
                <c:pt idx="44">
                  <c:v>44007</c:v>
                </c:pt>
                <c:pt idx="45">
                  <c:v>44008</c:v>
                </c:pt>
                <c:pt idx="46">
                  <c:v>44009</c:v>
                </c:pt>
                <c:pt idx="47">
                  <c:v>44010</c:v>
                </c:pt>
                <c:pt idx="48">
                  <c:v>44011</c:v>
                </c:pt>
                <c:pt idx="49">
                  <c:v>44012</c:v>
                </c:pt>
                <c:pt idx="50">
                  <c:v>44013</c:v>
                </c:pt>
                <c:pt idx="51">
                  <c:v>44014</c:v>
                </c:pt>
                <c:pt idx="52">
                  <c:v>44015</c:v>
                </c:pt>
                <c:pt idx="53">
                  <c:v>44016</c:v>
                </c:pt>
                <c:pt idx="54">
                  <c:v>44017</c:v>
                </c:pt>
                <c:pt idx="55">
                  <c:v>44018</c:v>
                </c:pt>
                <c:pt idx="56">
                  <c:v>44019</c:v>
                </c:pt>
                <c:pt idx="57">
                  <c:v>44020</c:v>
                </c:pt>
                <c:pt idx="58">
                  <c:v>44021</c:v>
                </c:pt>
                <c:pt idx="59">
                  <c:v>44022</c:v>
                </c:pt>
                <c:pt idx="60">
                  <c:v>44023</c:v>
                </c:pt>
                <c:pt idx="61">
                  <c:v>44024</c:v>
                </c:pt>
                <c:pt idx="62">
                  <c:v>44025</c:v>
                </c:pt>
                <c:pt idx="63">
                  <c:v>44026</c:v>
                </c:pt>
                <c:pt idx="64">
                  <c:v>44027</c:v>
                </c:pt>
                <c:pt idx="65">
                  <c:v>44028</c:v>
                </c:pt>
                <c:pt idx="66">
                  <c:v>44029</c:v>
                </c:pt>
                <c:pt idx="67">
                  <c:v>44030</c:v>
                </c:pt>
                <c:pt idx="68">
                  <c:v>44031</c:v>
                </c:pt>
                <c:pt idx="69">
                  <c:v>44032</c:v>
                </c:pt>
                <c:pt idx="70">
                  <c:v>44033</c:v>
                </c:pt>
                <c:pt idx="71">
                  <c:v>44034</c:v>
                </c:pt>
                <c:pt idx="72">
                  <c:v>44035</c:v>
                </c:pt>
                <c:pt idx="73">
                  <c:v>44036</c:v>
                </c:pt>
                <c:pt idx="74">
                  <c:v>44037</c:v>
                </c:pt>
                <c:pt idx="75">
                  <c:v>44038</c:v>
                </c:pt>
                <c:pt idx="76">
                  <c:v>44039</c:v>
                </c:pt>
                <c:pt idx="77">
                  <c:v>44040</c:v>
                </c:pt>
                <c:pt idx="78">
                  <c:v>44041</c:v>
                </c:pt>
                <c:pt idx="79">
                  <c:v>44042</c:v>
                </c:pt>
                <c:pt idx="80">
                  <c:v>44043</c:v>
                </c:pt>
                <c:pt idx="81">
                  <c:v>44044</c:v>
                </c:pt>
                <c:pt idx="82">
                  <c:v>44045</c:v>
                </c:pt>
                <c:pt idx="83">
                  <c:v>44046</c:v>
                </c:pt>
                <c:pt idx="84">
                  <c:v>44047</c:v>
                </c:pt>
                <c:pt idx="85">
                  <c:v>44048</c:v>
                </c:pt>
                <c:pt idx="86">
                  <c:v>44049</c:v>
                </c:pt>
                <c:pt idx="87">
                  <c:v>44050</c:v>
                </c:pt>
                <c:pt idx="88">
                  <c:v>44051</c:v>
                </c:pt>
                <c:pt idx="89">
                  <c:v>44052</c:v>
                </c:pt>
                <c:pt idx="90">
                  <c:v>44053</c:v>
                </c:pt>
                <c:pt idx="91">
                  <c:v>44054</c:v>
                </c:pt>
                <c:pt idx="92">
                  <c:v>44055</c:v>
                </c:pt>
                <c:pt idx="93">
                  <c:v>44056</c:v>
                </c:pt>
                <c:pt idx="94">
                  <c:v>44057</c:v>
                </c:pt>
                <c:pt idx="95">
                  <c:v>44058</c:v>
                </c:pt>
                <c:pt idx="96">
                  <c:v>44059</c:v>
                </c:pt>
                <c:pt idx="97">
                  <c:v>44060</c:v>
                </c:pt>
                <c:pt idx="98">
                  <c:v>44061</c:v>
                </c:pt>
                <c:pt idx="99">
                  <c:v>44062</c:v>
                </c:pt>
                <c:pt idx="100">
                  <c:v>44063</c:v>
                </c:pt>
                <c:pt idx="101">
                  <c:v>44064</c:v>
                </c:pt>
                <c:pt idx="102">
                  <c:v>44065</c:v>
                </c:pt>
                <c:pt idx="103">
                  <c:v>44066</c:v>
                </c:pt>
                <c:pt idx="104">
                  <c:v>44067</c:v>
                </c:pt>
                <c:pt idx="105">
                  <c:v>44068</c:v>
                </c:pt>
                <c:pt idx="106">
                  <c:v>44069</c:v>
                </c:pt>
                <c:pt idx="107">
                  <c:v>44070</c:v>
                </c:pt>
                <c:pt idx="108">
                  <c:v>44071</c:v>
                </c:pt>
                <c:pt idx="109">
                  <c:v>44072</c:v>
                </c:pt>
                <c:pt idx="110">
                  <c:v>44073</c:v>
                </c:pt>
                <c:pt idx="111">
                  <c:v>44074</c:v>
                </c:pt>
                <c:pt idx="112">
                  <c:v>44075</c:v>
                </c:pt>
                <c:pt idx="113">
                  <c:v>44076</c:v>
                </c:pt>
                <c:pt idx="114">
                  <c:v>44077</c:v>
                </c:pt>
                <c:pt idx="115">
                  <c:v>44078</c:v>
                </c:pt>
                <c:pt idx="116">
                  <c:v>44079</c:v>
                </c:pt>
                <c:pt idx="117">
                  <c:v>44080</c:v>
                </c:pt>
                <c:pt idx="118">
                  <c:v>44081</c:v>
                </c:pt>
                <c:pt idx="119">
                  <c:v>44082</c:v>
                </c:pt>
                <c:pt idx="120">
                  <c:v>44083</c:v>
                </c:pt>
                <c:pt idx="121">
                  <c:v>44084</c:v>
                </c:pt>
                <c:pt idx="122">
                  <c:v>44085</c:v>
                </c:pt>
                <c:pt idx="123">
                  <c:v>44086</c:v>
                </c:pt>
                <c:pt idx="124">
                  <c:v>44087</c:v>
                </c:pt>
                <c:pt idx="125">
                  <c:v>44088</c:v>
                </c:pt>
                <c:pt idx="126">
                  <c:v>44089</c:v>
                </c:pt>
                <c:pt idx="127">
                  <c:v>44090</c:v>
                </c:pt>
                <c:pt idx="128">
                  <c:v>44091</c:v>
                </c:pt>
                <c:pt idx="129">
                  <c:v>44092</c:v>
                </c:pt>
                <c:pt idx="130">
                  <c:v>44093</c:v>
                </c:pt>
                <c:pt idx="131">
                  <c:v>44094</c:v>
                </c:pt>
                <c:pt idx="132">
                  <c:v>44095</c:v>
                </c:pt>
                <c:pt idx="133">
                  <c:v>44096</c:v>
                </c:pt>
                <c:pt idx="134">
                  <c:v>44097</c:v>
                </c:pt>
                <c:pt idx="135">
                  <c:v>44098</c:v>
                </c:pt>
                <c:pt idx="136">
                  <c:v>44099</c:v>
                </c:pt>
                <c:pt idx="137">
                  <c:v>44100</c:v>
                </c:pt>
                <c:pt idx="138">
                  <c:v>44101</c:v>
                </c:pt>
                <c:pt idx="139">
                  <c:v>44102</c:v>
                </c:pt>
                <c:pt idx="140">
                  <c:v>44103</c:v>
                </c:pt>
                <c:pt idx="141">
                  <c:v>44104</c:v>
                </c:pt>
                <c:pt idx="142">
                  <c:v>44105</c:v>
                </c:pt>
                <c:pt idx="143">
                  <c:v>44106</c:v>
                </c:pt>
                <c:pt idx="144">
                  <c:v>44107</c:v>
                </c:pt>
                <c:pt idx="145">
                  <c:v>44108</c:v>
                </c:pt>
                <c:pt idx="146">
                  <c:v>44109</c:v>
                </c:pt>
                <c:pt idx="147">
                  <c:v>44110</c:v>
                </c:pt>
                <c:pt idx="148">
                  <c:v>44111</c:v>
                </c:pt>
                <c:pt idx="149">
                  <c:v>44112</c:v>
                </c:pt>
                <c:pt idx="150">
                  <c:v>44113</c:v>
                </c:pt>
                <c:pt idx="151">
                  <c:v>44114</c:v>
                </c:pt>
                <c:pt idx="152">
                  <c:v>44115</c:v>
                </c:pt>
                <c:pt idx="153">
                  <c:v>44116</c:v>
                </c:pt>
                <c:pt idx="154">
                  <c:v>44117</c:v>
                </c:pt>
                <c:pt idx="155">
                  <c:v>44118</c:v>
                </c:pt>
                <c:pt idx="156">
                  <c:v>44119</c:v>
                </c:pt>
                <c:pt idx="157">
                  <c:v>44120</c:v>
                </c:pt>
                <c:pt idx="158">
                  <c:v>44121</c:v>
                </c:pt>
                <c:pt idx="159">
                  <c:v>44122</c:v>
                </c:pt>
                <c:pt idx="160">
                  <c:v>44123</c:v>
                </c:pt>
                <c:pt idx="161">
                  <c:v>44124</c:v>
                </c:pt>
                <c:pt idx="162">
                  <c:v>44125</c:v>
                </c:pt>
                <c:pt idx="163">
                  <c:v>44126</c:v>
                </c:pt>
                <c:pt idx="164">
                  <c:v>44127</c:v>
                </c:pt>
                <c:pt idx="165">
                  <c:v>44128</c:v>
                </c:pt>
                <c:pt idx="166">
                  <c:v>44129</c:v>
                </c:pt>
                <c:pt idx="167">
                  <c:v>44130</c:v>
                </c:pt>
                <c:pt idx="168">
                  <c:v>44131</c:v>
                </c:pt>
                <c:pt idx="169">
                  <c:v>44132</c:v>
                </c:pt>
                <c:pt idx="170">
                  <c:v>44133</c:v>
                </c:pt>
                <c:pt idx="171">
                  <c:v>44134</c:v>
                </c:pt>
                <c:pt idx="172">
                  <c:v>44135</c:v>
                </c:pt>
                <c:pt idx="173">
                  <c:v>44136</c:v>
                </c:pt>
                <c:pt idx="174">
                  <c:v>44137</c:v>
                </c:pt>
                <c:pt idx="175">
                  <c:v>44138</c:v>
                </c:pt>
                <c:pt idx="176">
                  <c:v>44139</c:v>
                </c:pt>
                <c:pt idx="177">
                  <c:v>44140</c:v>
                </c:pt>
                <c:pt idx="178">
                  <c:v>44141</c:v>
                </c:pt>
                <c:pt idx="179">
                  <c:v>44142</c:v>
                </c:pt>
                <c:pt idx="180">
                  <c:v>44143</c:v>
                </c:pt>
                <c:pt idx="181">
                  <c:v>44144</c:v>
                </c:pt>
                <c:pt idx="182">
                  <c:v>44145</c:v>
                </c:pt>
                <c:pt idx="183">
                  <c:v>44146</c:v>
                </c:pt>
                <c:pt idx="184">
                  <c:v>44147</c:v>
                </c:pt>
                <c:pt idx="185">
                  <c:v>44148</c:v>
                </c:pt>
                <c:pt idx="186">
                  <c:v>44149</c:v>
                </c:pt>
                <c:pt idx="187">
                  <c:v>44150</c:v>
                </c:pt>
                <c:pt idx="188">
                  <c:v>44151</c:v>
                </c:pt>
                <c:pt idx="189">
                  <c:v>44152</c:v>
                </c:pt>
                <c:pt idx="190">
                  <c:v>44153</c:v>
                </c:pt>
                <c:pt idx="191">
                  <c:v>44154</c:v>
                </c:pt>
                <c:pt idx="192">
                  <c:v>44155</c:v>
                </c:pt>
                <c:pt idx="193">
                  <c:v>44156</c:v>
                </c:pt>
                <c:pt idx="194">
                  <c:v>44157</c:v>
                </c:pt>
                <c:pt idx="195">
                  <c:v>44158</c:v>
                </c:pt>
                <c:pt idx="196">
                  <c:v>44159</c:v>
                </c:pt>
                <c:pt idx="197">
                  <c:v>44160</c:v>
                </c:pt>
                <c:pt idx="198">
                  <c:v>44161</c:v>
                </c:pt>
                <c:pt idx="199">
                  <c:v>44162</c:v>
                </c:pt>
                <c:pt idx="200">
                  <c:v>44163</c:v>
                </c:pt>
                <c:pt idx="201">
                  <c:v>44164</c:v>
                </c:pt>
                <c:pt idx="202">
                  <c:v>44165</c:v>
                </c:pt>
                <c:pt idx="203">
                  <c:v>44166</c:v>
                </c:pt>
                <c:pt idx="204">
                  <c:v>44167</c:v>
                </c:pt>
                <c:pt idx="205">
                  <c:v>44168</c:v>
                </c:pt>
                <c:pt idx="206">
                  <c:v>44169</c:v>
                </c:pt>
                <c:pt idx="207">
                  <c:v>44170</c:v>
                </c:pt>
                <c:pt idx="208">
                  <c:v>44171</c:v>
                </c:pt>
                <c:pt idx="209">
                  <c:v>44172</c:v>
                </c:pt>
              </c:numCache>
            </c:numRef>
          </c:cat>
          <c:val>
            <c:numRef>
              <c:f>'BL_7-Tage-Inzidenz'!$I$16:$HJ$16</c:f>
              <c:numCache>
                <c:formatCode>0.0</c:formatCode>
                <c:ptCount val="210"/>
                <c:pt idx="0">
                  <c:v>4.5079810273743073</c:v>
                </c:pt>
                <c:pt idx="1">
                  <c:v>4.019163807538539</c:v>
                </c:pt>
                <c:pt idx="2">
                  <c:v>3.0958423922931995</c:v>
                </c:pt>
                <c:pt idx="3">
                  <c:v>2.552712148031234</c:v>
                </c:pt>
                <c:pt idx="4">
                  <c:v>2.4440860991788416</c:v>
                </c:pt>
                <c:pt idx="5">
                  <c:v>2.4440860991788416</c:v>
                </c:pt>
                <c:pt idx="6">
                  <c:v>2.7156512213098241</c:v>
                </c:pt>
                <c:pt idx="7">
                  <c:v>2.4440860991788416</c:v>
                </c:pt>
                <c:pt idx="8">
                  <c:v>2.2268340014740557</c:v>
                </c:pt>
                <c:pt idx="9">
                  <c:v>1.955268879343073</c:v>
                </c:pt>
                <c:pt idx="10">
                  <c:v>1.6837037572120905</c:v>
                </c:pt>
                <c:pt idx="11">
                  <c:v>1.2491995618025189</c:v>
                </c:pt>
                <c:pt idx="12">
                  <c:v>1.1948865373763224</c:v>
                </c:pt>
                <c:pt idx="13">
                  <c:v>1.3035125862287154</c:v>
                </c:pt>
                <c:pt idx="14">
                  <c:v>1.2491995618025189</c:v>
                </c:pt>
                <c:pt idx="15">
                  <c:v>1.2491995618025189</c:v>
                </c:pt>
                <c:pt idx="16">
                  <c:v>0.81469536639294704</c:v>
                </c:pt>
                <c:pt idx="17">
                  <c:v>0.65175629311435768</c:v>
                </c:pt>
                <c:pt idx="18">
                  <c:v>0.43450419540957186</c:v>
                </c:pt>
                <c:pt idx="19">
                  <c:v>0.48881721983576826</c:v>
                </c:pt>
                <c:pt idx="20">
                  <c:v>0.48881721983576826</c:v>
                </c:pt>
                <c:pt idx="21">
                  <c:v>0.86900839081914372</c:v>
                </c:pt>
                <c:pt idx="22">
                  <c:v>0.70606931754055424</c:v>
                </c:pt>
                <c:pt idx="23">
                  <c:v>0.76038234196675059</c:v>
                </c:pt>
                <c:pt idx="24">
                  <c:v>1.357825610654912</c:v>
                </c:pt>
                <c:pt idx="25">
                  <c:v>1.3035125862287154</c:v>
                </c:pt>
                <c:pt idx="26">
                  <c:v>1.4121386350811085</c:v>
                </c:pt>
                <c:pt idx="27">
                  <c:v>1.1948865373763224</c:v>
                </c:pt>
                <c:pt idx="28">
                  <c:v>1.140573512950126</c:v>
                </c:pt>
                <c:pt idx="29">
                  <c:v>1.3035125862287154</c:v>
                </c:pt>
                <c:pt idx="30">
                  <c:v>0.92332141524534006</c:v>
                </c:pt>
                <c:pt idx="31">
                  <c:v>1.140573512950126</c:v>
                </c:pt>
                <c:pt idx="32">
                  <c:v>1.1948865373763224</c:v>
                </c:pt>
                <c:pt idx="33">
                  <c:v>1.140573512950126</c:v>
                </c:pt>
                <c:pt idx="34">
                  <c:v>1.357825610654912</c:v>
                </c:pt>
                <c:pt idx="35">
                  <c:v>1.357825610654912</c:v>
                </c:pt>
                <c:pt idx="36">
                  <c:v>1.4121386350811085</c:v>
                </c:pt>
                <c:pt idx="37">
                  <c:v>1.1948865373763224</c:v>
                </c:pt>
                <c:pt idx="38">
                  <c:v>0.92332141524534006</c:v>
                </c:pt>
                <c:pt idx="39">
                  <c:v>1.0319474640977331</c:v>
                </c:pt>
                <c:pt idx="40">
                  <c:v>1.0319474640977331</c:v>
                </c:pt>
                <c:pt idx="41">
                  <c:v>1.357825610654912</c:v>
                </c:pt>
                <c:pt idx="42">
                  <c:v>1.3035125862287154</c:v>
                </c:pt>
                <c:pt idx="43">
                  <c:v>1.5207646839335012</c:v>
                </c:pt>
                <c:pt idx="44">
                  <c:v>1.140573512950126</c:v>
                </c:pt>
                <c:pt idx="45">
                  <c:v>1.357825610654912</c:v>
                </c:pt>
                <c:pt idx="46">
                  <c:v>1.5207646839335012</c:v>
                </c:pt>
                <c:pt idx="47">
                  <c:v>1.3035125862287154</c:v>
                </c:pt>
                <c:pt idx="48">
                  <c:v>1.955268879343073</c:v>
                </c:pt>
                <c:pt idx="49">
                  <c:v>2.1725209770478586</c:v>
                </c:pt>
                <c:pt idx="50">
                  <c:v>1.8466428304906801</c:v>
                </c:pt>
                <c:pt idx="51">
                  <c:v>1.6293907327858941</c:v>
                </c:pt>
                <c:pt idx="52">
                  <c:v>1.4664516595073047</c:v>
                </c:pt>
                <c:pt idx="53">
                  <c:v>1.3035125862287154</c:v>
                </c:pt>
                <c:pt idx="54">
                  <c:v>1.357825610654912</c:v>
                </c:pt>
                <c:pt idx="55">
                  <c:v>0.97763443967153651</c:v>
                </c:pt>
                <c:pt idx="56">
                  <c:v>1.0319474640977331</c:v>
                </c:pt>
                <c:pt idx="57">
                  <c:v>1.0319474640977331</c:v>
                </c:pt>
                <c:pt idx="58">
                  <c:v>0.86900839081914372</c:v>
                </c:pt>
                <c:pt idx="59">
                  <c:v>0.81469536639294704</c:v>
                </c:pt>
                <c:pt idx="60">
                  <c:v>0.86900839081914372</c:v>
                </c:pt>
                <c:pt idx="61">
                  <c:v>0.81469536639294704</c:v>
                </c:pt>
                <c:pt idx="62">
                  <c:v>0.76038234196675059</c:v>
                </c:pt>
                <c:pt idx="63">
                  <c:v>0.59744326868816122</c:v>
                </c:pt>
                <c:pt idx="64">
                  <c:v>0.38019117098337529</c:v>
                </c:pt>
                <c:pt idx="65">
                  <c:v>0.43450419540957186</c:v>
                </c:pt>
                <c:pt idx="66">
                  <c:v>0.32587814655717884</c:v>
                </c:pt>
                <c:pt idx="67">
                  <c:v>0.54313024426196466</c:v>
                </c:pt>
                <c:pt idx="68">
                  <c:v>0.70606931754055424</c:v>
                </c:pt>
                <c:pt idx="69">
                  <c:v>0.76038234196675059</c:v>
                </c:pt>
                <c:pt idx="70">
                  <c:v>0.76038234196675059</c:v>
                </c:pt>
                <c:pt idx="71">
                  <c:v>0.76038234196675059</c:v>
                </c:pt>
                <c:pt idx="72">
                  <c:v>1.140573512950126</c:v>
                </c:pt>
                <c:pt idx="73">
                  <c:v>2.1725209770478586</c:v>
                </c:pt>
                <c:pt idx="74">
                  <c:v>2.7699642457360203</c:v>
                </c:pt>
                <c:pt idx="75">
                  <c:v>3.4217205388503777</c:v>
                </c:pt>
                <c:pt idx="76">
                  <c:v>4.2907289296695215</c:v>
                </c:pt>
                <c:pt idx="77">
                  <c:v>4.2907289296695215</c:v>
                </c:pt>
                <c:pt idx="78">
                  <c:v>4.4536680029481115</c:v>
                </c:pt>
                <c:pt idx="79">
                  <c:v>4.0734768319647356</c:v>
                </c:pt>
                <c:pt idx="80">
                  <c:v>5.0511112716362723</c:v>
                </c:pt>
                <c:pt idx="81">
                  <c:v>4.8881721983576831</c:v>
                </c:pt>
                <c:pt idx="82">
                  <c:v>4.0734768319647356</c:v>
                </c:pt>
                <c:pt idx="83">
                  <c:v>5.5399284914720406</c:v>
                </c:pt>
                <c:pt idx="84">
                  <c:v>5.5942415158982364</c:v>
                </c:pt>
                <c:pt idx="85">
                  <c:v>5.7028675647506297</c:v>
                </c:pt>
                <c:pt idx="86">
                  <c:v>5.4856154670458439</c:v>
                </c:pt>
                <c:pt idx="87">
                  <c:v>6.7348150288483621</c:v>
                </c:pt>
                <c:pt idx="88">
                  <c:v>9.9935964944201512</c:v>
                </c:pt>
                <c:pt idx="89">
                  <c:v>12.003178398189421</c:v>
                </c:pt>
                <c:pt idx="90">
                  <c:v>12.437682593598993</c:v>
                </c:pt>
                <c:pt idx="91">
                  <c:v>10.916917909665491</c:v>
                </c:pt>
                <c:pt idx="92">
                  <c:v>12.057491422615618</c:v>
                </c:pt>
                <c:pt idx="93">
                  <c:v>10.319474640977331</c:v>
                </c:pt>
                <c:pt idx="94">
                  <c:v>9.5590922990105796</c:v>
                </c:pt>
                <c:pt idx="95">
                  <c:v>9.3418402013057946</c:v>
                </c:pt>
                <c:pt idx="96">
                  <c:v>9.0159620547486146</c:v>
                </c:pt>
                <c:pt idx="97">
                  <c:v>8.6900839081914345</c:v>
                </c:pt>
                <c:pt idx="98">
                  <c:v>7.7124494685198988</c:v>
                </c:pt>
                <c:pt idx="99">
                  <c:v>7.4408843463889172</c:v>
                </c:pt>
                <c:pt idx="100">
                  <c:v>6.4632499067173805</c:v>
                </c:pt>
                <c:pt idx="101">
                  <c:v>6.8434410777007555</c:v>
                </c:pt>
                <c:pt idx="102">
                  <c:v>6.6261889799959697</c:v>
                </c:pt>
                <c:pt idx="103">
                  <c:v>6.0830587357340047</c:v>
                </c:pt>
                <c:pt idx="104">
                  <c:v>7.5495103952413105</c:v>
                </c:pt>
                <c:pt idx="105">
                  <c:v>8.201266688355668</c:v>
                </c:pt>
                <c:pt idx="106">
                  <c:v>7.8753885417984888</c:v>
                </c:pt>
                <c:pt idx="107">
                  <c:v>7.4408843463889172</c:v>
                </c:pt>
                <c:pt idx="108">
                  <c:v>7.5495103952413105</c:v>
                </c:pt>
                <c:pt idx="109">
                  <c:v>7.115006199831738</c:v>
                </c:pt>
                <c:pt idx="110">
                  <c:v>8.0926406395032746</c:v>
                </c:pt>
                <c:pt idx="111">
                  <c:v>8.1469536639294713</c:v>
                </c:pt>
                <c:pt idx="112">
                  <c:v>7.6038234196675063</c:v>
                </c:pt>
                <c:pt idx="113">
                  <c:v>8.8530229814700245</c:v>
                </c:pt>
                <c:pt idx="114">
                  <c:v>8.9616490303224179</c:v>
                </c:pt>
                <c:pt idx="115">
                  <c:v>10.428100689829723</c:v>
                </c:pt>
                <c:pt idx="116">
                  <c:v>11.405735129501259</c:v>
                </c:pt>
                <c:pt idx="117">
                  <c:v>11.079856982944081</c:v>
                </c:pt>
                <c:pt idx="118">
                  <c:v>10.047909518846348</c:v>
                </c:pt>
                <c:pt idx="119">
                  <c:v>10.862604885239296</c:v>
                </c:pt>
                <c:pt idx="120">
                  <c:v>9.2332141524534013</c:v>
                </c:pt>
                <c:pt idx="121">
                  <c:v>11.568674202779849</c:v>
                </c:pt>
                <c:pt idx="122">
                  <c:v>12.817873764582369</c:v>
                </c:pt>
                <c:pt idx="123">
                  <c:v>14.447264497368263</c:v>
                </c:pt>
                <c:pt idx="124">
                  <c:v>14.936081717204031</c:v>
                </c:pt>
                <c:pt idx="125">
                  <c:v>13.795508204253904</c:v>
                </c:pt>
                <c:pt idx="126">
                  <c:v>13.741195179827709</c:v>
                </c:pt>
                <c:pt idx="127">
                  <c:v>14.501577521794459</c:v>
                </c:pt>
                <c:pt idx="128">
                  <c:v>13.306690984418138</c:v>
                </c:pt>
                <c:pt idx="129">
                  <c:v>13.143751911139548</c:v>
                </c:pt>
                <c:pt idx="130">
                  <c:v>13.632569130975314</c:v>
                </c:pt>
                <c:pt idx="131">
                  <c:v>16.130968254580353</c:v>
                </c:pt>
                <c:pt idx="132">
                  <c:v>15.044707766056424</c:v>
                </c:pt>
                <c:pt idx="133">
                  <c:v>16.076655230154156</c:v>
                </c:pt>
                <c:pt idx="134">
                  <c:v>16.999976645399496</c:v>
                </c:pt>
                <c:pt idx="135">
                  <c:v>18.303489231628213</c:v>
                </c:pt>
                <c:pt idx="136">
                  <c:v>17.217228743104283</c:v>
                </c:pt>
                <c:pt idx="137">
                  <c:v>19.661314842283122</c:v>
                </c:pt>
                <c:pt idx="138">
                  <c:v>20.856201379659446</c:v>
                </c:pt>
                <c:pt idx="139">
                  <c:v>21.996774892609572</c:v>
                </c:pt>
                <c:pt idx="140">
                  <c:v>22.811470259002519</c:v>
                </c:pt>
                <c:pt idx="141">
                  <c:v>23.191661429985896</c:v>
                </c:pt>
                <c:pt idx="142">
                  <c:v>22.268340014740556</c:v>
                </c:pt>
                <c:pt idx="143">
                  <c:v>22.105400941461966</c:v>
                </c:pt>
                <c:pt idx="144">
                  <c:v>21.236392550642822</c:v>
                </c:pt>
                <c:pt idx="145">
                  <c:v>23.245974454412089</c:v>
                </c:pt>
                <c:pt idx="146">
                  <c:v>24.169295869657432</c:v>
                </c:pt>
                <c:pt idx="147">
                  <c:v>26.341816846705289</c:v>
                </c:pt>
                <c:pt idx="148">
                  <c:v>27.536703384081612</c:v>
                </c:pt>
                <c:pt idx="149">
                  <c:v>27.067218188304473</c:v>
                </c:pt>
                <c:pt idx="150">
                  <c:v>29.719805570758311</c:v>
                </c:pt>
                <c:pt idx="151">
                  <c:v>29.232595643368828</c:v>
                </c:pt>
                <c:pt idx="152">
                  <c:v>30.20701549814779</c:v>
                </c:pt>
                <c:pt idx="153">
                  <c:v>28.907789025109174</c:v>
                </c:pt>
                <c:pt idx="154">
                  <c:v>27.770965861200388</c:v>
                </c:pt>
                <c:pt idx="155">
                  <c:v>28.853654588732567</c:v>
                </c:pt>
                <c:pt idx="156">
                  <c:v>30.477687680030833</c:v>
                </c:pt>
                <c:pt idx="157">
                  <c:v>32.643065135095192</c:v>
                </c:pt>
                <c:pt idx="158">
                  <c:v>26.309336079031944</c:v>
                </c:pt>
                <c:pt idx="159">
                  <c:v>38.651987572898783</c:v>
                </c:pt>
                <c:pt idx="160">
                  <c:v>42.874473610274286</c:v>
                </c:pt>
                <c:pt idx="161">
                  <c:v>40.167751791443834</c:v>
                </c:pt>
                <c:pt idx="162">
                  <c:v>46.122539792870825</c:v>
                </c:pt>
                <c:pt idx="163">
                  <c:v>46.501480847507082</c:v>
                </c:pt>
                <c:pt idx="164">
                  <c:v>52.781075467193723</c:v>
                </c:pt>
                <c:pt idx="165">
                  <c:v>63.012483942372818</c:v>
                </c:pt>
                <c:pt idx="166">
                  <c:v>71.024380526110932</c:v>
                </c:pt>
                <c:pt idx="167">
                  <c:v>74.813791072473563</c:v>
                </c:pt>
                <c:pt idx="168">
                  <c:v>83.691838638237428</c:v>
                </c:pt>
                <c:pt idx="169">
                  <c:v>87.697786930106489</c:v>
                </c:pt>
                <c:pt idx="170">
                  <c:v>92.461617331248078</c:v>
                </c:pt>
                <c:pt idx="171">
                  <c:v>93.381902749650422</c:v>
                </c:pt>
                <c:pt idx="172">
                  <c:v>92.948827258637564</c:v>
                </c:pt>
                <c:pt idx="173">
                  <c:v>100.74418609686924</c:v>
                </c:pt>
                <c:pt idx="174">
                  <c:v>104.58773107960847</c:v>
                </c:pt>
                <c:pt idx="175">
                  <c:v>101.39379933338856</c:v>
                </c:pt>
                <c:pt idx="176">
                  <c:v>100.20284173310316</c:v>
                </c:pt>
                <c:pt idx="177">
                  <c:v>99.823900678466885</c:v>
                </c:pt>
                <c:pt idx="178">
                  <c:v>108.64781380785415</c:v>
                </c:pt>
                <c:pt idx="179">
                  <c:v>108.37714162597111</c:v>
                </c:pt>
                <c:pt idx="180">
                  <c:v>123.69718712055143</c:v>
                </c:pt>
                <c:pt idx="181">
                  <c:v>127.05352217590119</c:v>
                </c:pt>
                <c:pt idx="182">
                  <c:v>121.85661628374675</c:v>
                </c:pt>
                <c:pt idx="183">
                  <c:v>112.87029984522964</c:v>
                </c:pt>
                <c:pt idx="184">
                  <c:v>105.83282311627048</c:v>
                </c:pt>
                <c:pt idx="185">
                  <c:v>113.89885413638522</c:v>
                </c:pt>
                <c:pt idx="186">
                  <c:v>117.63413024637123</c:v>
                </c:pt>
                <c:pt idx="187">
                  <c:v>123.10170832040873</c:v>
                </c:pt>
                <c:pt idx="188">
                  <c:v>121.80248184737012</c:v>
                </c:pt>
                <c:pt idx="189">
                  <c:v>110.00117471726936</c:v>
                </c:pt>
                <c:pt idx="190">
                  <c:v>102.2599503154143</c:v>
                </c:pt>
                <c:pt idx="191">
                  <c:v>91.595466349222335</c:v>
                </c:pt>
                <c:pt idx="192">
                  <c:v>101.39379933338856</c:v>
                </c:pt>
                <c:pt idx="193">
                  <c:v>96.738237805000182</c:v>
                </c:pt>
                <c:pt idx="194">
                  <c:v>107.1320495893091</c:v>
                </c:pt>
                <c:pt idx="195">
                  <c:v>105.67041980714066</c:v>
                </c:pt>
                <c:pt idx="196">
                  <c:v>99.12015300557097</c:v>
                </c:pt>
                <c:pt idx="197">
                  <c:v>98.903615260064541</c:v>
                </c:pt>
                <c:pt idx="198">
                  <c:v>71.99880038088989</c:v>
                </c:pt>
                <c:pt idx="199">
                  <c:v>87.264711439093617</c:v>
                </c:pt>
                <c:pt idx="200">
                  <c:v>75.409269872616264</c:v>
                </c:pt>
                <c:pt idx="201">
                  <c:v>81.526461183173069</c:v>
                </c:pt>
                <c:pt idx="202">
                  <c:v>79.631755909991753</c:v>
                </c:pt>
                <c:pt idx="203">
                  <c:v>73.676967908564777</c:v>
                </c:pt>
                <c:pt idx="204">
                  <c:v>67.884583216267615</c:v>
                </c:pt>
                <c:pt idx="205">
                  <c:v>69.12967525292963</c:v>
                </c:pt>
                <c:pt idx="206">
                  <c:v>69.941691798578759</c:v>
                </c:pt>
                <c:pt idx="207">
                  <c:v>91.216525294586077</c:v>
                </c:pt>
                <c:pt idx="208">
                  <c:v>104.47946220685526</c:v>
                </c:pt>
                <c:pt idx="209">
                  <c:v>108.91848598973721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16A2-4C25-9481-DFA4466D1996}"/>
            </c:ext>
          </c:extLst>
        </c:ser>
        <c:ser>
          <c:idx val="13"/>
          <c:order val="13"/>
          <c:tx>
            <c:strRef>
              <c:f>'BL_7-Tage-Inzidenz'!$A$17</c:f>
              <c:strCache>
                <c:ptCount val="1"/>
                <c:pt idx="0">
                  <c:v>Niedersachsen</c:v>
                </c:pt>
              </c:strCache>
            </c:strRef>
          </c:tx>
          <c:spPr>
            <a:ln w="15875">
              <a:solidFill>
                <a:srgbClr val="7FC4D7"/>
              </a:solidFill>
            </a:ln>
          </c:spPr>
          <c:marker>
            <c:symbol val="none"/>
          </c:marker>
          <c:cat>
            <c:numRef>
              <c:f>'BL_7-Tage-Inzidenz'!$I$3:$HJ$3</c:f>
              <c:numCache>
                <c:formatCode>m/d/yyyy</c:formatCode>
                <c:ptCount val="210"/>
                <c:pt idx="0">
                  <c:v>43963</c:v>
                </c:pt>
                <c:pt idx="1">
                  <c:v>43964</c:v>
                </c:pt>
                <c:pt idx="2">
                  <c:v>43965</c:v>
                </c:pt>
                <c:pt idx="3">
                  <c:v>43966</c:v>
                </c:pt>
                <c:pt idx="4">
                  <c:v>43967</c:v>
                </c:pt>
                <c:pt idx="5">
                  <c:v>43968</c:v>
                </c:pt>
                <c:pt idx="6">
                  <c:v>43969</c:v>
                </c:pt>
                <c:pt idx="7">
                  <c:v>43970</c:v>
                </c:pt>
                <c:pt idx="8">
                  <c:v>43971</c:v>
                </c:pt>
                <c:pt idx="9">
                  <c:v>43972</c:v>
                </c:pt>
                <c:pt idx="10">
                  <c:v>43973</c:v>
                </c:pt>
                <c:pt idx="11">
                  <c:v>43974</c:v>
                </c:pt>
                <c:pt idx="12">
                  <c:v>43975</c:v>
                </c:pt>
                <c:pt idx="13">
                  <c:v>43976</c:v>
                </c:pt>
                <c:pt idx="14">
                  <c:v>43977</c:v>
                </c:pt>
                <c:pt idx="15">
                  <c:v>43978</c:v>
                </c:pt>
                <c:pt idx="16">
                  <c:v>43979</c:v>
                </c:pt>
                <c:pt idx="17">
                  <c:v>43980</c:v>
                </c:pt>
                <c:pt idx="18">
                  <c:v>43981</c:v>
                </c:pt>
                <c:pt idx="19">
                  <c:v>43982</c:v>
                </c:pt>
                <c:pt idx="20">
                  <c:v>43983</c:v>
                </c:pt>
                <c:pt idx="21">
                  <c:v>43984</c:v>
                </c:pt>
                <c:pt idx="22">
                  <c:v>43985</c:v>
                </c:pt>
                <c:pt idx="23">
                  <c:v>43986</c:v>
                </c:pt>
                <c:pt idx="24">
                  <c:v>43987</c:v>
                </c:pt>
                <c:pt idx="25">
                  <c:v>43988</c:v>
                </c:pt>
                <c:pt idx="26">
                  <c:v>43989</c:v>
                </c:pt>
                <c:pt idx="27">
                  <c:v>43990</c:v>
                </c:pt>
                <c:pt idx="28">
                  <c:v>43991</c:v>
                </c:pt>
                <c:pt idx="29">
                  <c:v>43992</c:v>
                </c:pt>
                <c:pt idx="30">
                  <c:v>43993</c:v>
                </c:pt>
                <c:pt idx="31">
                  <c:v>43994</c:v>
                </c:pt>
                <c:pt idx="32">
                  <c:v>43995</c:v>
                </c:pt>
                <c:pt idx="33">
                  <c:v>43996</c:v>
                </c:pt>
                <c:pt idx="34">
                  <c:v>43997</c:v>
                </c:pt>
                <c:pt idx="35">
                  <c:v>43998</c:v>
                </c:pt>
                <c:pt idx="36">
                  <c:v>43999</c:v>
                </c:pt>
                <c:pt idx="37">
                  <c:v>44000</c:v>
                </c:pt>
                <c:pt idx="38">
                  <c:v>44001</c:v>
                </c:pt>
                <c:pt idx="39">
                  <c:v>44002</c:v>
                </c:pt>
                <c:pt idx="40">
                  <c:v>44003</c:v>
                </c:pt>
                <c:pt idx="41">
                  <c:v>44004</c:v>
                </c:pt>
                <c:pt idx="42">
                  <c:v>44005</c:v>
                </c:pt>
                <c:pt idx="43">
                  <c:v>44006</c:v>
                </c:pt>
                <c:pt idx="44">
                  <c:v>44007</c:v>
                </c:pt>
                <c:pt idx="45">
                  <c:v>44008</c:v>
                </c:pt>
                <c:pt idx="46">
                  <c:v>44009</c:v>
                </c:pt>
                <c:pt idx="47">
                  <c:v>44010</c:v>
                </c:pt>
                <c:pt idx="48">
                  <c:v>44011</c:v>
                </c:pt>
                <c:pt idx="49">
                  <c:v>44012</c:v>
                </c:pt>
                <c:pt idx="50">
                  <c:v>44013</c:v>
                </c:pt>
                <c:pt idx="51">
                  <c:v>44014</c:v>
                </c:pt>
                <c:pt idx="52">
                  <c:v>44015</c:v>
                </c:pt>
                <c:pt idx="53">
                  <c:v>44016</c:v>
                </c:pt>
                <c:pt idx="54">
                  <c:v>44017</c:v>
                </c:pt>
                <c:pt idx="55">
                  <c:v>44018</c:v>
                </c:pt>
                <c:pt idx="56">
                  <c:v>44019</c:v>
                </c:pt>
                <c:pt idx="57">
                  <c:v>44020</c:v>
                </c:pt>
                <c:pt idx="58">
                  <c:v>44021</c:v>
                </c:pt>
                <c:pt idx="59">
                  <c:v>44022</c:v>
                </c:pt>
                <c:pt idx="60">
                  <c:v>44023</c:v>
                </c:pt>
                <c:pt idx="61">
                  <c:v>44024</c:v>
                </c:pt>
                <c:pt idx="62">
                  <c:v>44025</c:v>
                </c:pt>
                <c:pt idx="63">
                  <c:v>44026</c:v>
                </c:pt>
                <c:pt idx="64">
                  <c:v>44027</c:v>
                </c:pt>
                <c:pt idx="65">
                  <c:v>44028</c:v>
                </c:pt>
                <c:pt idx="66">
                  <c:v>44029</c:v>
                </c:pt>
                <c:pt idx="67">
                  <c:v>44030</c:v>
                </c:pt>
                <c:pt idx="68">
                  <c:v>44031</c:v>
                </c:pt>
                <c:pt idx="69">
                  <c:v>44032</c:v>
                </c:pt>
                <c:pt idx="70">
                  <c:v>44033</c:v>
                </c:pt>
                <c:pt idx="71">
                  <c:v>44034</c:v>
                </c:pt>
                <c:pt idx="72">
                  <c:v>44035</c:v>
                </c:pt>
                <c:pt idx="73">
                  <c:v>44036</c:v>
                </c:pt>
                <c:pt idx="74">
                  <c:v>44037</c:v>
                </c:pt>
                <c:pt idx="75">
                  <c:v>44038</c:v>
                </c:pt>
                <c:pt idx="76">
                  <c:v>44039</c:v>
                </c:pt>
                <c:pt idx="77">
                  <c:v>44040</c:v>
                </c:pt>
                <c:pt idx="78">
                  <c:v>44041</c:v>
                </c:pt>
                <c:pt idx="79">
                  <c:v>44042</c:v>
                </c:pt>
                <c:pt idx="80">
                  <c:v>44043</c:v>
                </c:pt>
                <c:pt idx="81">
                  <c:v>44044</c:v>
                </c:pt>
                <c:pt idx="82">
                  <c:v>44045</c:v>
                </c:pt>
                <c:pt idx="83">
                  <c:v>44046</c:v>
                </c:pt>
                <c:pt idx="84">
                  <c:v>44047</c:v>
                </c:pt>
                <c:pt idx="85">
                  <c:v>44048</c:v>
                </c:pt>
                <c:pt idx="86">
                  <c:v>44049</c:v>
                </c:pt>
                <c:pt idx="87">
                  <c:v>44050</c:v>
                </c:pt>
                <c:pt idx="88">
                  <c:v>44051</c:v>
                </c:pt>
                <c:pt idx="89">
                  <c:v>44052</c:v>
                </c:pt>
                <c:pt idx="90">
                  <c:v>44053</c:v>
                </c:pt>
                <c:pt idx="91">
                  <c:v>44054</c:v>
                </c:pt>
                <c:pt idx="92">
                  <c:v>44055</c:v>
                </c:pt>
                <c:pt idx="93">
                  <c:v>44056</c:v>
                </c:pt>
                <c:pt idx="94">
                  <c:v>44057</c:v>
                </c:pt>
                <c:pt idx="95">
                  <c:v>44058</c:v>
                </c:pt>
                <c:pt idx="96">
                  <c:v>44059</c:v>
                </c:pt>
                <c:pt idx="97">
                  <c:v>44060</c:v>
                </c:pt>
                <c:pt idx="98">
                  <c:v>44061</c:v>
                </c:pt>
                <c:pt idx="99">
                  <c:v>44062</c:v>
                </c:pt>
                <c:pt idx="100">
                  <c:v>44063</c:v>
                </c:pt>
                <c:pt idx="101">
                  <c:v>44064</c:v>
                </c:pt>
                <c:pt idx="102">
                  <c:v>44065</c:v>
                </c:pt>
                <c:pt idx="103">
                  <c:v>44066</c:v>
                </c:pt>
                <c:pt idx="104">
                  <c:v>44067</c:v>
                </c:pt>
                <c:pt idx="105">
                  <c:v>44068</c:v>
                </c:pt>
                <c:pt idx="106">
                  <c:v>44069</c:v>
                </c:pt>
                <c:pt idx="107">
                  <c:v>44070</c:v>
                </c:pt>
                <c:pt idx="108">
                  <c:v>44071</c:v>
                </c:pt>
                <c:pt idx="109">
                  <c:v>44072</c:v>
                </c:pt>
                <c:pt idx="110">
                  <c:v>44073</c:v>
                </c:pt>
                <c:pt idx="111">
                  <c:v>44074</c:v>
                </c:pt>
                <c:pt idx="112">
                  <c:v>44075</c:v>
                </c:pt>
                <c:pt idx="113">
                  <c:v>44076</c:v>
                </c:pt>
                <c:pt idx="114">
                  <c:v>44077</c:v>
                </c:pt>
                <c:pt idx="115">
                  <c:v>44078</c:v>
                </c:pt>
                <c:pt idx="116">
                  <c:v>44079</c:v>
                </c:pt>
                <c:pt idx="117">
                  <c:v>44080</c:v>
                </c:pt>
                <c:pt idx="118">
                  <c:v>44081</c:v>
                </c:pt>
                <c:pt idx="119">
                  <c:v>44082</c:v>
                </c:pt>
                <c:pt idx="120">
                  <c:v>44083</c:v>
                </c:pt>
                <c:pt idx="121">
                  <c:v>44084</c:v>
                </c:pt>
                <c:pt idx="122">
                  <c:v>44085</c:v>
                </c:pt>
                <c:pt idx="123">
                  <c:v>44086</c:v>
                </c:pt>
                <c:pt idx="124">
                  <c:v>44087</c:v>
                </c:pt>
                <c:pt idx="125">
                  <c:v>44088</c:v>
                </c:pt>
                <c:pt idx="126">
                  <c:v>44089</c:v>
                </c:pt>
                <c:pt idx="127">
                  <c:v>44090</c:v>
                </c:pt>
                <c:pt idx="128">
                  <c:v>44091</c:v>
                </c:pt>
                <c:pt idx="129">
                  <c:v>44092</c:v>
                </c:pt>
                <c:pt idx="130">
                  <c:v>44093</c:v>
                </c:pt>
                <c:pt idx="131">
                  <c:v>44094</c:v>
                </c:pt>
                <c:pt idx="132">
                  <c:v>44095</c:v>
                </c:pt>
                <c:pt idx="133">
                  <c:v>44096</c:v>
                </c:pt>
                <c:pt idx="134">
                  <c:v>44097</c:v>
                </c:pt>
                <c:pt idx="135">
                  <c:v>44098</c:v>
                </c:pt>
                <c:pt idx="136">
                  <c:v>44099</c:v>
                </c:pt>
                <c:pt idx="137">
                  <c:v>44100</c:v>
                </c:pt>
                <c:pt idx="138">
                  <c:v>44101</c:v>
                </c:pt>
                <c:pt idx="139">
                  <c:v>44102</c:v>
                </c:pt>
                <c:pt idx="140">
                  <c:v>44103</c:v>
                </c:pt>
                <c:pt idx="141">
                  <c:v>44104</c:v>
                </c:pt>
                <c:pt idx="142">
                  <c:v>44105</c:v>
                </c:pt>
                <c:pt idx="143">
                  <c:v>44106</c:v>
                </c:pt>
                <c:pt idx="144">
                  <c:v>44107</c:v>
                </c:pt>
                <c:pt idx="145">
                  <c:v>44108</c:v>
                </c:pt>
                <c:pt idx="146">
                  <c:v>44109</c:v>
                </c:pt>
                <c:pt idx="147">
                  <c:v>44110</c:v>
                </c:pt>
                <c:pt idx="148">
                  <c:v>44111</c:v>
                </c:pt>
                <c:pt idx="149">
                  <c:v>44112</c:v>
                </c:pt>
                <c:pt idx="150">
                  <c:v>44113</c:v>
                </c:pt>
                <c:pt idx="151">
                  <c:v>44114</c:v>
                </c:pt>
                <c:pt idx="152">
                  <c:v>44115</c:v>
                </c:pt>
                <c:pt idx="153">
                  <c:v>44116</c:v>
                </c:pt>
                <c:pt idx="154">
                  <c:v>44117</c:v>
                </c:pt>
                <c:pt idx="155">
                  <c:v>44118</c:v>
                </c:pt>
                <c:pt idx="156">
                  <c:v>44119</c:v>
                </c:pt>
                <c:pt idx="157">
                  <c:v>44120</c:v>
                </c:pt>
                <c:pt idx="158">
                  <c:v>44121</c:v>
                </c:pt>
                <c:pt idx="159">
                  <c:v>44122</c:v>
                </c:pt>
                <c:pt idx="160">
                  <c:v>44123</c:v>
                </c:pt>
                <c:pt idx="161">
                  <c:v>44124</c:v>
                </c:pt>
                <c:pt idx="162">
                  <c:v>44125</c:v>
                </c:pt>
                <c:pt idx="163">
                  <c:v>44126</c:v>
                </c:pt>
                <c:pt idx="164">
                  <c:v>44127</c:v>
                </c:pt>
                <c:pt idx="165">
                  <c:v>44128</c:v>
                </c:pt>
                <c:pt idx="166">
                  <c:v>44129</c:v>
                </c:pt>
                <c:pt idx="167">
                  <c:v>44130</c:v>
                </c:pt>
                <c:pt idx="168">
                  <c:v>44131</c:v>
                </c:pt>
                <c:pt idx="169">
                  <c:v>44132</c:v>
                </c:pt>
                <c:pt idx="170">
                  <c:v>44133</c:v>
                </c:pt>
                <c:pt idx="171">
                  <c:v>44134</c:v>
                </c:pt>
                <c:pt idx="172">
                  <c:v>44135</c:v>
                </c:pt>
                <c:pt idx="173">
                  <c:v>44136</c:v>
                </c:pt>
                <c:pt idx="174">
                  <c:v>44137</c:v>
                </c:pt>
                <c:pt idx="175">
                  <c:v>44138</c:v>
                </c:pt>
                <c:pt idx="176">
                  <c:v>44139</c:v>
                </c:pt>
                <c:pt idx="177">
                  <c:v>44140</c:v>
                </c:pt>
                <c:pt idx="178">
                  <c:v>44141</c:v>
                </c:pt>
                <c:pt idx="179">
                  <c:v>44142</c:v>
                </c:pt>
                <c:pt idx="180">
                  <c:v>44143</c:v>
                </c:pt>
                <c:pt idx="181">
                  <c:v>44144</c:v>
                </c:pt>
                <c:pt idx="182">
                  <c:v>44145</c:v>
                </c:pt>
                <c:pt idx="183">
                  <c:v>44146</c:v>
                </c:pt>
                <c:pt idx="184">
                  <c:v>44147</c:v>
                </c:pt>
                <c:pt idx="185">
                  <c:v>44148</c:v>
                </c:pt>
                <c:pt idx="186">
                  <c:v>44149</c:v>
                </c:pt>
                <c:pt idx="187">
                  <c:v>44150</c:v>
                </c:pt>
                <c:pt idx="188">
                  <c:v>44151</c:v>
                </c:pt>
                <c:pt idx="189">
                  <c:v>44152</c:v>
                </c:pt>
                <c:pt idx="190">
                  <c:v>44153</c:v>
                </c:pt>
                <c:pt idx="191">
                  <c:v>44154</c:v>
                </c:pt>
                <c:pt idx="192">
                  <c:v>44155</c:v>
                </c:pt>
                <c:pt idx="193">
                  <c:v>44156</c:v>
                </c:pt>
                <c:pt idx="194">
                  <c:v>44157</c:v>
                </c:pt>
                <c:pt idx="195">
                  <c:v>44158</c:v>
                </c:pt>
                <c:pt idx="196">
                  <c:v>44159</c:v>
                </c:pt>
                <c:pt idx="197">
                  <c:v>44160</c:v>
                </c:pt>
                <c:pt idx="198">
                  <c:v>44161</c:v>
                </c:pt>
                <c:pt idx="199">
                  <c:v>44162</c:v>
                </c:pt>
                <c:pt idx="200">
                  <c:v>44163</c:v>
                </c:pt>
                <c:pt idx="201">
                  <c:v>44164</c:v>
                </c:pt>
                <c:pt idx="202">
                  <c:v>44165</c:v>
                </c:pt>
                <c:pt idx="203">
                  <c:v>44166</c:v>
                </c:pt>
                <c:pt idx="204">
                  <c:v>44167</c:v>
                </c:pt>
                <c:pt idx="205">
                  <c:v>44168</c:v>
                </c:pt>
                <c:pt idx="206">
                  <c:v>44169</c:v>
                </c:pt>
                <c:pt idx="207">
                  <c:v>44170</c:v>
                </c:pt>
                <c:pt idx="208">
                  <c:v>44171</c:v>
                </c:pt>
                <c:pt idx="209">
                  <c:v>44172</c:v>
                </c:pt>
              </c:numCache>
            </c:numRef>
          </c:cat>
          <c:val>
            <c:numRef>
              <c:f>'BL_7-Tage-Inzidenz'!$I$17:$HJ$17</c:f>
              <c:numCache>
                <c:formatCode>0.0</c:formatCode>
                <c:ptCount val="210"/>
                <c:pt idx="0">
                  <c:v>4.7103344738355952</c:v>
                </c:pt>
                <c:pt idx="1">
                  <c:v>3.8208830173400439</c:v>
                </c:pt>
                <c:pt idx="2">
                  <c:v>3.8835204438538149</c:v>
                </c:pt>
                <c:pt idx="3">
                  <c:v>3.7081356496152558</c:v>
                </c:pt>
                <c:pt idx="4">
                  <c:v>2.8437391637252132</c:v>
                </c:pt>
                <c:pt idx="5">
                  <c:v>3.2822011493216112</c:v>
                </c:pt>
                <c:pt idx="6">
                  <c:v>3.30725611992712</c:v>
                </c:pt>
                <c:pt idx="7">
                  <c:v>3.1193438403858069</c:v>
                </c:pt>
                <c:pt idx="8">
                  <c:v>3.3698935464408915</c:v>
                </c:pt>
                <c:pt idx="9">
                  <c:v>3.2195637228078402</c:v>
                </c:pt>
                <c:pt idx="10">
                  <c:v>3.4951683994684335</c:v>
                </c:pt>
                <c:pt idx="11">
                  <c:v>4.2092350617254253</c:v>
                </c:pt>
                <c:pt idx="12">
                  <c:v>4.6602245326245777</c:v>
                </c:pt>
                <c:pt idx="13">
                  <c:v>4.5600046502025444</c:v>
                </c:pt>
                <c:pt idx="14">
                  <c:v>4.5224221942942817</c:v>
                </c:pt>
                <c:pt idx="15">
                  <c:v>4.1340701499088999</c:v>
                </c:pt>
                <c:pt idx="16">
                  <c:v>3.8960479291565697</c:v>
                </c:pt>
                <c:pt idx="17">
                  <c:v>4.3094549441474594</c:v>
                </c:pt>
                <c:pt idx="18">
                  <c:v>4.7103344738355952</c:v>
                </c:pt>
                <c:pt idx="19">
                  <c:v>4.6727520179273325</c:v>
                </c:pt>
                <c:pt idx="20">
                  <c:v>5.1989064006430104</c:v>
                </c:pt>
                <c:pt idx="21">
                  <c:v>4.9107742386796636</c:v>
                </c:pt>
                <c:pt idx="22">
                  <c:v>4.8105543562576294</c:v>
                </c:pt>
                <c:pt idx="23">
                  <c:v>4.1340701499088999</c:v>
                </c:pt>
                <c:pt idx="24">
                  <c:v>4.4347297971750015</c:v>
                </c:pt>
                <c:pt idx="25">
                  <c:v>5.111214003523731</c:v>
                </c:pt>
                <c:pt idx="26">
                  <c:v>5.2114338859457652</c:v>
                </c:pt>
                <c:pt idx="27">
                  <c:v>5.4619835920008502</c:v>
                </c:pt>
                <c:pt idx="28">
                  <c:v>6.0758303718358073</c:v>
                </c:pt>
                <c:pt idx="29">
                  <c:v>5.6624233568449176</c:v>
                </c:pt>
                <c:pt idx="30">
                  <c:v>5.3116537683677985</c:v>
                </c:pt>
                <c:pt idx="31">
                  <c:v>4.8105543562576294</c:v>
                </c:pt>
                <c:pt idx="32">
                  <c:v>4.246817517633688</c:v>
                </c:pt>
                <c:pt idx="33">
                  <c:v>4.1591251205144086</c:v>
                </c:pt>
                <c:pt idx="34">
                  <c:v>4.2092350617254253</c:v>
                </c:pt>
                <c:pt idx="35">
                  <c:v>4.0463777527896205</c:v>
                </c:pt>
                <c:pt idx="36">
                  <c:v>3.294728634624366</c:v>
                </c:pt>
                <c:pt idx="37">
                  <c:v>3.6705531937069926</c:v>
                </c:pt>
                <c:pt idx="38">
                  <c:v>3.4701134288629252</c:v>
                </c:pt>
                <c:pt idx="39">
                  <c:v>3.0065964726610184</c:v>
                </c:pt>
                <c:pt idx="40">
                  <c:v>2.6307719135783909</c:v>
                </c:pt>
                <c:pt idx="41">
                  <c:v>4.3094549441474594</c:v>
                </c:pt>
                <c:pt idx="42">
                  <c:v>4.2217625470281792</c:v>
                </c:pt>
                <c:pt idx="43">
                  <c:v>3.6705531937069926</c:v>
                </c:pt>
                <c:pt idx="44">
                  <c:v>3.6454982231014847</c:v>
                </c:pt>
                <c:pt idx="45">
                  <c:v>3.1694537815968231</c:v>
                </c:pt>
                <c:pt idx="46">
                  <c:v>2.6558268841838992</c:v>
                </c:pt>
                <c:pt idx="47">
                  <c:v>2.4052771781288147</c:v>
                </c:pt>
                <c:pt idx="48">
                  <c:v>2.5556070017618655</c:v>
                </c:pt>
                <c:pt idx="49">
                  <c:v>2.7936292225141961</c:v>
                </c:pt>
                <c:pt idx="50">
                  <c:v>2.430332148734323</c:v>
                </c:pt>
                <c:pt idx="51">
                  <c:v>2.3551672369177976</c:v>
                </c:pt>
                <c:pt idx="52">
                  <c:v>2.0920900455599587</c:v>
                </c:pt>
                <c:pt idx="53">
                  <c:v>1.8791227954131364</c:v>
                </c:pt>
                <c:pt idx="54">
                  <c:v>1.7287929717800856</c:v>
                </c:pt>
                <c:pt idx="55">
                  <c:v>1.6160456040552975</c:v>
                </c:pt>
                <c:pt idx="56">
                  <c:v>1.9167052513213989</c:v>
                </c:pt>
                <c:pt idx="57">
                  <c:v>1.8290128542021193</c:v>
                </c:pt>
                <c:pt idx="58">
                  <c:v>1.5408806922387719</c:v>
                </c:pt>
                <c:pt idx="59">
                  <c:v>1.5158257216332633</c:v>
                </c:pt>
                <c:pt idx="60">
                  <c:v>1.2151660743671615</c:v>
                </c:pt>
                <c:pt idx="61">
                  <c:v>1.2026385890644073</c:v>
                </c:pt>
                <c:pt idx="62">
                  <c:v>1.0147263095230938</c:v>
                </c:pt>
                <c:pt idx="63">
                  <c:v>0.91450642710105967</c:v>
                </c:pt>
                <c:pt idx="64">
                  <c:v>1.0523087654313563</c:v>
                </c:pt>
                <c:pt idx="65">
                  <c:v>1.0773637360368649</c:v>
                </c:pt>
                <c:pt idx="66">
                  <c:v>1.1525286478533905</c:v>
                </c:pt>
                <c:pt idx="67">
                  <c:v>1.590990633449789</c:v>
                </c:pt>
                <c:pt idx="68">
                  <c:v>1.6912105158718227</c:v>
                </c:pt>
                <c:pt idx="69">
                  <c:v>2.5054970605508484</c:v>
                </c:pt>
                <c:pt idx="70">
                  <c:v>2.6057169429728826</c:v>
                </c:pt>
                <c:pt idx="71">
                  <c:v>2.7811017372114422</c:v>
                </c:pt>
                <c:pt idx="72">
                  <c:v>2.8186841931197044</c:v>
                </c:pt>
                <c:pt idx="73">
                  <c:v>3.2070362375050863</c:v>
                </c:pt>
                <c:pt idx="74">
                  <c:v>3.1945087522023319</c:v>
                </c:pt>
                <c:pt idx="75">
                  <c:v>2.3175847810095349</c:v>
                </c:pt>
                <c:pt idx="76">
                  <c:v>2.4052771781288147</c:v>
                </c:pt>
                <c:pt idx="77">
                  <c:v>2.7560467666059334</c:v>
                </c:pt>
                <c:pt idx="78">
                  <c:v>2.1296725014682214</c:v>
                </c:pt>
                <c:pt idx="79">
                  <c:v>2.430332148734323</c:v>
                </c:pt>
                <c:pt idx="80">
                  <c:v>2.7184643106976707</c:v>
                </c:pt>
                <c:pt idx="81">
                  <c:v>3.232091208110595</c:v>
                </c:pt>
                <c:pt idx="82">
                  <c:v>3.0692338991747898</c:v>
                </c:pt>
                <c:pt idx="83">
                  <c:v>3.4701134288629252</c:v>
                </c:pt>
                <c:pt idx="84">
                  <c:v>3.9461578703675864</c:v>
                </c:pt>
                <c:pt idx="85">
                  <c:v>3.7081356496152558</c:v>
                </c:pt>
                <c:pt idx="86">
                  <c:v>3.7206631349180097</c:v>
                </c:pt>
                <c:pt idx="87">
                  <c:v>4.4723122530832651</c:v>
                </c:pt>
                <c:pt idx="88">
                  <c:v>4.5975871061108071</c:v>
                </c:pt>
                <c:pt idx="89">
                  <c:v>4.2718724882391967</c:v>
                </c:pt>
                <c:pt idx="90">
                  <c:v>4.4597847677805103</c:v>
                </c:pt>
                <c:pt idx="91">
                  <c:v>4.7228619591383501</c:v>
                </c:pt>
                <c:pt idx="92">
                  <c:v>4.8731917827714</c:v>
                </c:pt>
                <c:pt idx="93">
                  <c:v>4.5600046502025444</c:v>
                </c:pt>
                <c:pt idx="94">
                  <c:v>5.3116537683677985</c:v>
                </c:pt>
                <c:pt idx="95">
                  <c:v>4.7729719003493658</c:v>
                </c:pt>
                <c:pt idx="96">
                  <c:v>4.8105543562576294</c:v>
                </c:pt>
                <c:pt idx="97">
                  <c:v>5.1613239447347476</c:v>
                </c:pt>
                <c:pt idx="98">
                  <c:v>4.860664297468646</c:v>
                </c:pt>
                <c:pt idx="99">
                  <c:v>5.0861590329182222</c:v>
                </c:pt>
                <c:pt idx="100">
                  <c:v>5.9004455775972486</c:v>
                </c:pt>
                <c:pt idx="101">
                  <c:v>6.8274794900010622</c:v>
                </c:pt>
                <c:pt idx="102">
                  <c:v>7.4538537551387742</c:v>
                </c:pt>
                <c:pt idx="103">
                  <c:v>7.1657215931754275</c:v>
                </c:pt>
                <c:pt idx="104">
                  <c:v>7.4538537551387742</c:v>
                </c:pt>
                <c:pt idx="105">
                  <c:v>7.3411063874139852</c:v>
                </c:pt>
                <c:pt idx="106">
                  <c:v>6.4391274456156804</c:v>
                </c:pt>
                <c:pt idx="107">
                  <c:v>6.2386876807716138</c:v>
                </c:pt>
                <c:pt idx="108">
                  <c:v>6.2637426513771217</c:v>
                </c:pt>
                <c:pt idx="109">
                  <c:v>6.2887976219826296</c:v>
                </c:pt>
                <c:pt idx="110">
                  <c:v>6.4516549309184352</c:v>
                </c:pt>
                <c:pt idx="111">
                  <c:v>6.8901169165148328</c:v>
                </c:pt>
                <c:pt idx="112">
                  <c:v>6.0257204306247907</c:v>
                </c:pt>
                <c:pt idx="113">
                  <c:v>5.8002256951752145</c:v>
                </c:pt>
                <c:pt idx="114">
                  <c:v>5.8378081510834772</c:v>
                </c:pt>
                <c:pt idx="115">
                  <c:v>6.2386876807716138</c:v>
                </c:pt>
                <c:pt idx="116">
                  <c:v>6.2386876807716138</c:v>
                </c:pt>
                <c:pt idx="117">
                  <c:v>5.7751707245697066</c:v>
                </c:pt>
                <c:pt idx="118">
                  <c:v>5.988137974716528</c:v>
                </c:pt>
                <c:pt idx="119">
                  <c:v>6.2136327101661042</c:v>
                </c:pt>
                <c:pt idx="120">
                  <c:v>6.0382479159275446</c:v>
                </c:pt>
                <c:pt idx="121">
                  <c:v>6.2011052248633503</c:v>
                </c:pt>
                <c:pt idx="122">
                  <c:v>5.9255005482027565</c:v>
                </c:pt>
                <c:pt idx="123">
                  <c:v>6.5644022986432224</c:v>
                </c:pt>
                <c:pt idx="124">
                  <c:v>6.5142923574322067</c:v>
                </c:pt>
                <c:pt idx="125">
                  <c:v>6.9778093136341139</c:v>
                </c:pt>
                <c:pt idx="126">
                  <c:v>6.9778093136341139</c:v>
                </c:pt>
                <c:pt idx="127">
                  <c:v>7.7670408877076298</c:v>
                </c:pt>
                <c:pt idx="128">
                  <c:v>7.5916560934690711</c:v>
                </c:pt>
                <c:pt idx="129">
                  <c:v>9.7338560802400469</c:v>
                </c:pt>
                <c:pt idx="130">
                  <c:v>10.360230345377758</c:v>
                </c:pt>
                <c:pt idx="131">
                  <c:v>10.523087654313564</c:v>
                </c:pt>
                <c:pt idx="132">
                  <c:v>10.911439698698945</c:v>
                </c:pt>
                <c:pt idx="133">
                  <c:v>10.297592918863987</c:v>
                </c:pt>
                <c:pt idx="134">
                  <c:v>10.072098183414411</c:v>
                </c:pt>
                <c:pt idx="135">
                  <c:v>10.072098183414411</c:v>
                </c:pt>
                <c:pt idx="136">
                  <c:v>9.5334163153959786</c:v>
                </c:pt>
                <c:pt idx="137">
                  <c:v>10.823747301579665</c:v>
                </c:pt>
                <c:pt idx="138">
                  <c:v>9.8716584185703429</c:v>
                </c:pt>
                <c:pt idx="139">
                  <c:v>9.0448443885885634</c:v>
                </c:pt>
                <c:pt idx="140">
                  <c:v>11.061769522331996</c:v>
                </c:pt>
                <c:pt idx="141">
                  <c:v>10.9239671840017</c:v>
                </c:pt>
                <c:pt idx="142">
                  <c:v>10.147263095230937</c:v>
                </c:pt>
                <c:pt idx="143">
                  <c:v>10.372757830680513</c:v>
                </c:pt>
                <c:pt idx="144">
                  <c:v>12.001330920038566</c:v>
                </c:pt>
                <c:pt idx="145">
                  <c:v>11.938693493524793</c:v>
                </c:pt>
                <c:pt idx="146">
                  <c:v>12.790562494112081</c:v>
                </c:pt>
                <c:pt idx="147">
                  <c:v>13.943091141965471</c:v>
                </c:pt>
                <c:pt idx="148">
                  <c:v>14.381553127561871</c:v>
                </c:pt>
                <c:pt idx="149">
                  <c:v>15.424824434723345</c:v>
                </c:pt>
                <c:pt idx="150">
                  <c:v>16.888493906631396</c:v>
                </c:pt>
                <c:pt idx="151">
                  <c:v>18.152003450757157</c:v>
                </c:pt>
                <c:pt idx="152">
                  <c:v>17.576543658383049</c:v>
                </c:pt>
                <c:pt idx="153">
                  <c:v>16.162914168420567</c:v>
                </c:pt>
                <c:pt idx="154">
                  <c:v>22.217751983835083</c:v>
                </c:pt>
                <c:pt idx="155">
                  <c:v>22.117672019943935</c:v>
                </c:pt>
                <c:pt idx="156">
                  <c:v>22.993371703991489</c:v>
                </c:pt>
                <c:pt idx="157">
                  <c:v>27.421910106174835</c:v>
                </c:pt>
                <c:pt idx="158">
                  <c:v>30.286699072558971</c:v>
                </c:pt>
                <c:pt idx="159">
                  <c:v>30.636978946177997</c:v>
                </c:pt>
                <c:pt idx="160">
                  <c:v>31.662798576062276</c:v>
                </c:pt>
                <c:pt idx="161">
                  <c:v>34.252367641745757</c:v>
                </c:pt>
                <c:pt idx="162">
                  <c:v>32.188218386490803</c:v>
                </c:pt>
                <c:pt idx="163">
                  <c:v>36.016277005327261</c:v>
                </c:pt>
                <c:pt idx="164">
                  <c:v>37.192216581048257</c:v>
                </c:pt>
                <c:pt idx="165">
                  <c:v>43.04689446868047</c:v>
                </c:pt>
                <c:pt idx="166">
                  <c:v>44.435503967670165</c:v>
                </c:pt>
                <c:pt idx="167">
                  <c:v>51.378551462618631</c:v>
                </c:pt>
                <c:pt idx="168">
                  <c:v>53.993140519274903</c:v>
                </c:pt>
                <c:pt idx="169">
                  <c:v>61.774357711811746</c:v>
                </c:pt>
                <c:pt idx="170">
                  <c:v>60.448298190254015</c:v>
                </c:pt>
                <c:pt idx="171">
                  <c:v>64.42647675492718</c:v>
                </c:pt>
                <c:pt idx="172">
                  <c:v>76.285952476028342</c:v>
                </c:pt>
                <c:pt idx="173">
                  <c:v>78.312571744824126</c:v>
                </c:pt>
                <c:pt idx="174">
                  <c:v>85.443269172068483</c:v>
                </c:pt>
                <c:pt idx="175">
                  <c:v>88.87100793534033</c:v>
                </c:pt>
                <c:pt idx="176">
                  <c:v>89.171247827013786</c:v>
                </c:pt>
                <c:pt idx="177">
                  <c:v>88.258018156507049</c:v>
                </c:pt>
                <c:pt idx="178">
                  <c:v>87.720088350592121</c:v>
                </c:pt>
                <c:pt idx="179">
                  <c:v>85.843589027633072</c:v>
                </c:pt>
                <c:pt idx="180">
                  <c:v>85.793549045687513</c:v>
                </c:pt>
                <c:pt idx="181">
                  <c:v>93.412136296901224</c:v>
                </c:pt>
                <c:pt idx="182">
                  <c:v>93.074366418768605</c:v>
                </c:pt>
                <c:pt idx="183">
                  <c:v>90.81005723573135</c:v>
                </c:pt>
                <c:pt idx="184">
                  <c:v>92.999306445850237</c:v>
                </c:pt>
                <c:pt idx="185">
                  <c:v>95.03843571013239</c:v>
                </c:pt>
                <c:pt idx="186">
                  <c:v>103.01981283045154</c:v>
                </c:pt>
                <c:pt idx="187">
                  <c:v>104.77121219854664</c:v>
                </c:pt>
                <c:pt idx="188">
                  <c:v>97.865694690057367</c:v>
                </c:pt>
                <c:pt idx="189">
                  <c:v>95.939155385152731</c:v>
                </c:pt>
                <c:pt idx="190">
                  <c:v>88.132918201643108</c:v>
                </c:pt>
                <c:pt idx="191">
                  <c:v>85.593389117905204</c:v>
                </c:pt>
                <c:pt idx="192">
                  <c:v>84.692669442884863</c:v>
                </c:pt>
                <c:pt idx="193">
                  <c:v>87.394828467945885</c:v>
                </c:pt>
                <c:pt idx="194">
                  <c:v>85.280639230745365</c:v>
                </c:pt>
                <c:pt idx="195">
                  <c:v>89.358897759309698</c:v>
                </c:pt>
                <c:pt idx="196">
                  <c:v>93.787436161493034</c:v>
                </c:pt>
                <c:pt idx="197">
                  <c:v>91.748306897210867</c:v>
                </c:pt>
                <c:pt idx="198">
                  <c:v>85.405739185609306</c:v>
                </c:pt>
                <c:pt idx="199">
                  <c:v>82.190670345606136</c:v>
                </c:pt>
                <c:pt idx="200">
                  <c:v>85.580879122418821</c:v>
                </c:pt>
                <c:pt idx="201">
                  <c:v>83.854499745296494</c:v>
                </c:pt>
                <c:pt idx="202">
                  <c:v>82.803660124439432</c:v>
                </c:pt>
                <c:pt idx="203">
                  <c:v>77.561972015640492</c:v>
                </c:pt>
                <c:pt idx="204">
                  <c:v>74.647143067310779</c:v>
                </c:pt>
                <c:pt idx="205">
                  <c:v>69.84330480053562</c:v>
                </c:pt>
                <c:pt idx="206">
                  <c:v>66.51564600115492</c:v>
                </c:pt>
                <c:pt idx="207">
                  <c:v>73.346103536725835</c:v>
                </c:pt>
                <c:pt idx="208">
                  <c:v>71.919964051276963</c:v>
                </c:pt>
                <c:pt idx="209">
                  <c:v>76.185872512137195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16A2-4C25-9481-DFA4466D1996}"/>
            </c:ext>
          </c:extLst>
        </c:ser>
        <c:ser>
          <c:idx val="14"/>
          <c:order val="14"/>
          <c:tx>
            <c:strRef>
              <c:f>'BL_7-Tage-Inzidenz'!$A$18</c:f>
              <c:strCache>
                <c:ptCount val="1"/>
                <c:pt idx="0">
                  <c:v>Schleswig-Holstein</c:v>
                </c:pt>
              </c:strCache>
            </c:strRef>
          </c:tx>
          <c:spPr>
            <a:ln w="15875">
              <a:solidFill>
                <a:srgbClr val="92D050"/>
              </a:solidFill>
            </a:ln>
          </c:spPr>
          <c:marker>
            <c:symbol val="none"/>
          </c:marker>
          <c:cat>
            <c:numRef>
              <c:f>'BL_7-Tage-Inzidenz'!$I$3:$HJ$3</c:f>
              <c:numCache>
                <c:formatCode>m/d/yyyy</c:formatCode>
                <c:ptCount val="210"/>
                <c:pt idx="0">
                  <c:v>43963</c:v>
                </c:pt>
                <c:pt idx="1">
                  <c:v>43964</c:v>
                </c:pt>
                <c:pt idx="2">
                  <c:v>43965</c:v>
                </c:pt>
                <c:pt idx="3">
                  <c:v>43966</c:v>
                </c:pt>
                <c:pt idx="4">
                  <c:v>43967</c:v>
                </c:pt>
                <c:pt idx="5">
                  <c:v>43968</c:v>
                </c:pt>
                <c:pt idx="6">
                  <c:v>43969</c:v>
                </c:pt>
                <c:pt idx="7">
                  <c:v>43970</c:v>
                </c:pt>
                <c:pt idx="8">
                  <c:v>43971</c:v>
                </c:pt>
                <c:pt idx="9">
                  <c:v>43972</c:v>
                </c:pt>
                <c:pt idx="10">
                  <c:v>43973</c:v>
                </c:pt>
                <c:pt idx="11">
                  <c:v>43974</c:v>
                </c:pt>
                <c:pt idx="12">
                  <c:v>43975</c:v>
                </c:pt>
                <c:pt idx="13">
                  <c:v>43976</c:v>
                </c:pt>
                <c:pt idx="14">
                  <c:v>43977</c:v>
                </c:pt>
                <c:pt idx="15">
                  <c:v>43978</c:v>
                </c:pt>
                <c:pt idx="16">
                  <c:v>43979</c:v>
                </c:pt>
                <c:pt idx="17">
                  <c:v>43980</c:v>
                </c:pt>
                <c:pt idx="18">
                  <c:v>43981</c:v>
                </c:pt>
                <c:pt idx="19">
                  <c:v>43982</c:v>
                </c:pt>
                <c:pt idx="20">
                  <c:v>43983</c:v>
                </c:pt>
                <c:pt idx="21">
                  <c:v>43984</c:v>
                </c:pt>
                <c:pt idx="22">
                  <c:v>43985</c:v>
                </c:pt>
                <c:pt idx="23">
                  <c:v>43986</c:v>
                </c:pt>
                <c:pt idx="24">
                  <c:v>43987</c:v>
                </c:pt>
                <c:pt idx="25">
                  <c:v>43988</c:v>
                </c:pt>
                <c:pt idx="26">
                  <c:v>43989</c:v>
                </c:pt>
                <c:pt idx="27">
                  <c:v>43990</c:v>
                </c:pt>
                <c:pt idx="28">
                  <c:v>43991</c:v>
                </c:pt>
                <c:pt idx="29">
                  <c:v>43992</c:v>
                </c:pt>
                <c:pt idx="30">
                  <c:v>43993</c:v>
                </c:pt>
                <c:pt idx="31">
                  <c:v>43994</c:v>
                </c:pt>
                <c:pt idx="32">
                  <c:v>43995</c:v>
                </c:pt>
                <c:pt idx="33">
                  <c:v>43996</c:v>
                </c:pt>
                <c:pt idx="34">
                  <c:v>43997</c:v>
                </c:pt>
                <c:pt idx="35">
                  <c:v>43998</c:v>
                </c:pt>
                <c:pt idx="36">
                  <c:v>43999</c:v>
                </c:pt>
                <c:pt idx="37">
                  <c:v>44000</c:v>
                </c:pt>
                <c:pt idx="38">
                  <c:v>44001</c:v>
                </c:pt>
                <c:pt idx="39">
                  <c:v>44002</c:v>
                </c:pt>
                <c:pt idx="40">
                  <c:v>44003</c:v>
                </c:pt>
                <c:pt idx="41">
                  <c:v>44004</c:v>
                </c:pt>
                <c:pt idx="42">
                  <c:v>44005</c:v>
                </c:pt>
                <c:pt idx="43">
                  <c:v>44006</c:v>
                </c:pt>
                <c:pt idx="44">
                  <c:v>44007</c:v>
                </c:pt>
                <c:pt idx="45">
                  <c:v>44008</c:v>
                </c:pt>
                <c:pt idx="46">
                  <c:v>44009</c:v>
                </c:pt>
                <c:pt idx="47">
                  <c:v>44010</c:v>
                </c:pt>
                <c:pt idx="48">
                  <c:v>44011</c:v>
                </c:pt>
                <c:pt idx="49">
                  <c:v>44012</c:v>
                </c:pt>
                <c:pt idx="50">
                  <c:v>44013</c:v>
                </c:pt>
                <c:pt idx="51">
                  <c:v>44014</c:v>
                </c:pt>
                <c:pt idx="52">
                  <c:v>44015</c:v>
                </c:pt>
                <c:pt idx="53">
                  <c:v>44016</c:v>
                </c:pt>
                <c:pt idx="54">
                  <c:v>44017</c:v>
                </c:pt>
                <c:pt idx="55">
                  <c:v>44018</c:v>
                </c:pt>
                <c:pt idx="56">
                  <c:v>44019</c:v>
                </c:pt>
                <c:pt idx="57">
                  <c:v>44020</c:v>
                </c:pt>
                <c:pt idx="58">
                  <c:v>44021</c:v>
                </c:pt>
                <c:pt idx="59">
                  <c:v>44022</c:v>
                </c:pt>
                <c:pt idx="60">
                  <c:v>44023</c:v>
                </c:pt>
                <c:pt idx="61">
                  <c:v>44024</c:v>
                </c:pt>
                <c:pt idx="62">
                  <c:v>44025</c:v>
                </c:pt>
                <c:pt idx="63">
                  <c:v>44026</c:v>
                </c:pt>
                <c:pt idx="64">
                  <c:v>44027</c:v>
                </c:pt>
                <c:pt idx="65">
                  <c:v>44028</c:v>
                </c:pt>
                <c:pt idx="66">
                  <c:v>44029</c:v>
                </c:pt>
                <c:pt idx="67">
                  <c:v>44030</c:v>
                </c:pt>
                <c:pt idx="68">
                  <c:v>44031</c:v>
                </c:pt>
                <c:pt idx="69">
                  <c:v>44032</c:v>
                </c:pt>
                <c:pt idx="70">
                  <c:v>44033</c:v>
                </c:pt>
                <c:pt idx="71">
                  <c:v>44034</c:v>
                </c:pt>
                <c:pt idx="72">
                  <c:v>44035</c:v>
                </c:pt>
                <c:pt idx="73">
                  <c:v>44036</c:v>
                </c:pt>
                <c:pt idx="74">
                  <c:v>44037</c:v>
                </c:pt>
                <c:pt idx="75">
                  <c:v>44038</c:v>
                </c:pt>
                <c:pt idx="76">
                  <c:v>44039</c:v>
                </c:pt>
                <c:pt idx="77">
                  <c:v>44040</c:v>
                </c:pt>
                <c:pt idx="78">
                  <c:v>44041</c:v>
                </c:pt>
                <c:pt idx="79">
                  <c:v>44042</c:v>
                </c:pt>
                <c:pt idx="80">
                  <c:v>44043</c:v>
                </c:pt>
                <c:pt idx="81">
                  <c:v>44044</c:v>
                </c:pt>
                <c:pt idx="82">
                  <c:v>44045</c:v>
                </c:pt>
                <c:pt idx="83">
                  <c:v>44046</c:v>
                </c:pt>
                <c:pt idx="84">
                  <c:v>44047</c:v>
                </c:pt>
                <c:pt idx="85">
                  <c:v>44048</c:v>
                </c:pt>
                <c:pt idx="86">
                  <c:v>44049</c:v>
                </c:pt>
                <c:pt idx="87">
                  <c:v>44050</c:v>
                </c:pt>
                <c:pt idx="88">
                  <c:v>44051</c:v>
                </c:pt>
                <c:pt idx="89">
                  <c:v>44052</c:v>
                </c:pt>
                <c:pt idx="90">
                  <c:v>44053</c:v>
                </c:pt>
                <c:pt idx="91">
                  <c:v>44054</c:v>
                </c:pt>
                <c:pt idx="92">
                  <c:v>44055</c:v>
                </c:pt>
                <c:pt idx="93">
                  <c:v>44056</c:v>
                </c:pt>
                <c:pt idx="94">
                  <c:v>44057</c:v>
                </c:pt>
                <c:pt idx="95">
                  <c:v>44058</c:v>
                </c:pt>
                <c:pt idx="96">
                  <c:v>44059</c:v>
                </c:pt>
                <c:pt idx="97">
                  <c:v>44060</c:v>
                </c:pt>
                <c:pt idx="98">
                  <c:v>44061</c:v>
                </c:pt>
                <c:pt idx="99">
                  <c:v>44062</c:v>
                </c:pt>
                <c:pt idx="100">
                  <c:v>44063</c:v>
                </c:pt>
                <c:pt idx="101">
                  <c:v>44064</c:v>
                </c:pt>
                <c:pt idx="102">
                  <c:v>44065</c:v>
                </c:pt>
                <c:pt idx="103">
                  <c:v>44066</c:v>
                </c:pt>
                <c:pt idx="104">
                  <c:v>44067</c:v>
                </c:pt>
                <c:pt idx="105">
                  <c:v>44068</c:v>
                </c:pt>
                <c:pt idx="106">
                  <c:v>44069</c:v>
                </c:pt>
                <c:pt idx="107">
                  <c:v>44070</c:v>
                </c:pt>
                <c:pt idx="108">
                  <c:v>44071</c:v>
                </c:pt>
                <c:pt idx="109">
                  <c:v>44072</c:v>
                </c:pt>
                <c:pt idx="110">
                  <c:v>44073</c:v>
                </c:pt>
                <c:pt idx="111">
                  <c:v>44074</c:v>
                </c:pt>
                <c:pt idx="112">
                  <c:v>44075</c:v>
                </c:pt>
                <c:pt idx="113">
                  <c:v>44076</c:v>
                </c:pt>
                <c:pt idx="114">
                  <c:v>44077</c:v>
                </c:pt>
                <c:pt idx="115">
                  <c:v>44078</c:v>
                </c:pt>
                <c:pt idx="116">
                  <c:v>44079</c:v>
                </c:pt>
                <c:pt idx="117">
                  <c:v>44080</c:v>
                </c:pt>
                <c:pt idx="118">
                  <c:v>44081</c:v>
                </c:pt>
                <c:pt idx="119">
                  <c:v>44082</c:v>
                </c:pt>
                <c:pt idx="120">
                  <c:v>44083</c:v>
                </c:pt>
                <c:pt idx="121">
                  <c:v>44084</c:v>
                </c:pt>
                <c:pt idx="122">
                  <c:v>44085</c:v>
                </c:pt>
                <c:pt idx="123">
                  <c:v>44086</c:v>
                </c:pt>
                <c:pt idx="124">
                  <c:v>44087</c:v>
                </c:pt>
                <c:pt idx="125">
                  <c:v>44088</c:v>
                </c:pt>
                <c:pt idx="126">
                  <c:v>44089</c:v>
                </c:pt>
                <c:pt idx="127">
                  <c:v>44090</c:v>
                </c:pt>
                <c:pt idx="128">
                  <c:v>44091</c:v>
                </c:pt>
                <c:pt idx="129">
                  <c:v>44092</c:v>
                </c:pt>
                <c:pt idx="130">
                  <c:v>44093</c:v>
                </c:pt>
                <c:pt idx="131">
                  <c:v>44094</c:v>
                </c:pt>
                <c:pt idx="132">
                  <c:v>44095</c:v>
                </c:pt>
                <c:pt idx="133">
                  <c:v>44096</c:v>
                </c:pt>
                <c:pt idx="134">
                  <c:v>44097</c:v>
                </c:pt>
                <c:pt idx="135">
                  <c:v>44098</c:v>
                </c:pt>
                <c:pt idx="136">
                  <c:v>44099</c:v>
                </c:pt>
                <c:pt idx="137">
                  <c:v>44100</c:v>
                </c:pt>
                <c:pt idx="138">
                  <c:v>44101</c:v>
                </c:pt>
                <c:pt idx="139">
                  <c:v>44102</c:v>
                </c:pt>
                <c:pt idx="140">
                  <c:v>44103</c:v>
                </c:pt>
                <c:pt idx="141">
                  <c:v>44104</c:v>
                </c:pt>
                <c:pt idx="142">
                  <c:v>44105</c:v>
                </c:pt>
                <c:pt idx="143">
                  <c:v>44106</c:v>
                </c:pt>
                <c:pt idx="144">
                  <c:v>44107</c:v>
                </c:pt>
                <c:pt idx="145">
                  <c:v>44108</c:v>
                </c:pt>
                <c:pt idx="146">
                  <c:v>44109</c:v>
                </c:pt>
                <c:pt idx="147">
                  <c:v>44110</c:v>
                </c:pt>
                <c:pt idx="148">
                  <c:v>44111</c:v>
                </c:pt>
                <c:pt idx="149">
                  <c:v>44112</c:v>
                </c:pt>
                <c:pt idx="150">
                  <c:v>44113</c:v>
                </c:pt>
                <c:pt idx="151">
                  <c:v>44114</c:v>
                </c:pt>
                <c:pt idx="152">
                  <c:v>44115</c:v>
                </c:pt>
                <c:pt idx="153">
                  <c:v>44116</c:v>
                </c:pt>
                <c:pt idx="154">
                  <c:v>44117</c:v>
                </c:pt>
                <c:pt idx="155">
                  <c:v>44118</c:v>
                </c:pt>
                <c:pt idx="156">
                  <c:v>44119</c:v>
                </c:pt>
                <c:pt idx="157">
                  <c:v>44120</c:v>
                </c:pt>
                <c:pt idx="158">
                  <c:v>44121</c:v>
                </c:pt>
                <c:pt idx="159">
                  <c:v>44122</c:v>
                </c:pt>
                <c:pt idx="160">
                  <c:v>44123</c:v>
                </c:pt>
                <c:pt idx="161">
                  <c:v>44124</c:v>
                </c:pt>
                <c:pt idx="162">
                  <c:v>44125</c:v>
                </c:pt>
                <c:pt idx="163">
                  <c:v>44126</c:v>
                </c:pt>
                <c:pt idx="164">
                  <c:v>44127</c:v>
                </c:pt>
                <c:pt idx="165">
                  <c:v>44128</c:v>
                </c:pt>
                <c:pt idx="166">
                  <c:v>44129</c:v>
                </c:pt>
                <c:pt idx="167">
                  <c:v>44130</c:v>
                </c:pt>
                <c:pt idx="168">
                  <c:v>44131</c:v>
                </c:pt>
                <c:pt idx="169">
                  <c:v>44132</c:v>
                </c:pt>
                <c:pt idx="170">
                  <c:v>44133</c:v>
                </c:pt>
                <c:pt idx="171">
                  <c:v>44134</c:v>
                </c:pt>
                <c:pt idx="172">
                  <c:v>44135</c:v>
                </c:pt>
                <c:pt idx="173">
                  <c:v>44136</c:v>
                </c:pt>
                <c:pt idx="174">
                  <c:v>44137</c:v>
                </c:pt>
                <c:pt idx="175">
                  <c:v>44138</c:v>
                </c:pt>
                <c:pt idx="176">
                  <c:v>44139</c:v>
                </c:pt>
                <c:pt idx="177">
                  <c:v>44140</c:v>
                </c:pt>
                <c:pt idx="178">
                  <c:v>44141</c:v>
                </c:pt>
                <c:pt idx="179">
                  <c:v>44142</c:v>
                </c:pt>
                <c:pt idx="180">
                  <c:v>44143</c:v>
                </c:pt>
                <c:pt idx="181">
                  <c:v>44144</c:v>
                </c:pt>
                <c:pt idx="182">
                  <c:v>44145</c:v>
                </c:pt>
                <c:pt idx="183">
                  <c:v>44146</c:v>
                </c:pt>
                <c:pt idx="184">
                  <c:v>44147</c:v>
                </c:pt>
                <c:pt idx="185">
                  <c:v>44148</c:v>
                </c:pt>
                <c:pt idx="186">
                  <c:v>44149</c:v>
                </c:pt>
                <c:pt idx="187">
                  <c:v>44150</c:v>
                </c:pt>
                <c:pt idx="188">
                  <c:v>44151</c:v>
                </c:pt>
                <c:pt idx="189">
                  <c:v>44152</c:v>
                </c:pt>
                <c:pt idx="190">
                  <c:v>44153</c:v>
                </c:pt>
                <c:pt idx="191">
                  <c:v>44154</c:v>
                </c:pt>
                <c:pt idx="192">
                  <c:v>44155</c:v>
                </c:pt>
                <c:pt idx="193">
                  <c:v>44156</c:v>
                </c:pt>
                <c:pt idx="194">
                  <c:v>44157</c:v>
                </c:pt>
                <c:pt idx="195">
                  <c:v>44158</c:v>
                </c:pt>
                <c:pt idx="196">
                  <c:v>44159</c:v>
                </c:pt>
                <c:pt idx="197">
                  <c:v>44160</c:v>
                </c:pt>
                <c:pt idx="198">
                  <c:v>44161</c:v>
                </c:pt>
                <c:pt idx="199">
                  <c:v>44162</c:v>
                </c:pt>
                <c:pt idx="200">
                  <c:v>44163</c:v>
                </c:pt>
                <c:pt idx="201">
                  <c:v>44164</c:v>
                </c:pt>
                <c:pt idx="202">
                  <c:v>44165</c:v>
                </c:pt>
                <c:pt idx="203">
                  <c:v>44166</c:v>
                </c:pt>
                <c:pt idx="204">
                  <c:v>44167</c:v>
                </c:pt>
                <c:pt idx="205">
                  <c:v>44168</c:v>
                </c:pt>
                <c:pt idx="206">
                  <c:v>44169</c:v>
                </c:pt>
                <c:pt idx="207">
                  <c:v>44170</c:v>
                </c:pt>
                <c:pt idx="208">
                  <c:v>44171</c:v>
                </c:pt>
                <c:pt idx="209">
                  <c:v>44172</c:v>
                </c:pt>
              </c:numCache>
            </c:numRef>
          </c:cat>
          <c:val>
            <c:numRef>
              <c:f>'BL_7-Tage-Inzidenz'!$I$18:$HJ$18</c:f>
              <c:numCache>
                <c:formatCode>0.0</c:formatCode>
                <c:ptCount val="210"/>
                <c:pt idx="0">
                  <c:v>5.4889819906155664</c:v>
                </c:pt>
                <c:pt idx="1">
                  <c:v>4.4188031119420916</c:v>
                </c:pt>
                <c:pt idx="2">
                  <c:v>4.2461936153818529</c:v>
                </c:pt>
                <c:pt idx="3">
                  <c:v>3.279580434644521</c:v>
                </c:pt>
                <c:pt idx="4">
                  <c:v>2.8307957435879025</c:v>
                </c:pt>
                <c:pt idx="5">
                  <c:v>2.2784453545951409</c:v>
                </c:pt>
                <c:pt idx="6">
                  <c:v>1.6570511669782844</c:v>
                </c:pt>
                <c:pt idx="7">
                  <c:v>1.4844416704180465</c:v>
                </c:pt>
                <c:pt idx="8">
                  <c:v>1.346354073169856</c:v>
                </c:pt>
                <c:pt idx="9">
                  <c:v>1.1737445766096182</c:v>
                </c:pt>
                <c:pt idx="10">
                  <c:v>1.6225292676662366</c:v>
                </c:pt>
                <c:pt idx="11">
                  <c:v>2.1748796566589981</c:v>
                </c:pt>
                <c:pt idx="12">
                  <c:v>2.105835858034903</c:v>
                </c:pt>
                <c:pt idx="13">
                  <c:v>2.0713139587228557</c:v>
                </c:pt>
                <c:pt idx="14">
                  <c:v>2.2094015559710458</c:v>
                </c:pt>
                <c:pt idx="15">
                  <c:v>1.8296606635385224</c:v>
                </c:pt>
                <c:pt idx="16">
                  <c:v>1.5880073683541891</c:v>
                </c:pt>
                <c:pt idx="17">
                  <c:v>1.0011350800493801</c:v>
                </c:pt>
                <c:pt idx="18">
                  <c:v>0.79400368417709455</c:v>
                </c:pt>
                <c:pt idx="19">
                  <c:v>0.93209128142528486</c:v>
                </c:pt>
                <c:pt idx="20">
                  <c:v>1.0356569793614279</c:v>
                </c:pt>
                <c:pt idx="21">
                  <c:v>1.2427883752337132</c:v>
                </c:pt>
                <c:pt idx="22">
                  <c:v>1.1392226772975704</c:v>
                </c:pt>
                <c:pt idx="23">
                  <c:v>1.1392226772975704</c:v>
                </c:pt>
                <c:pt idx="24">
                  <c:v>0.93209128142528486</c:v>
                </c:pt>
                <c:pt idx="25">
                  <c:v>0.51782848968071393</c:v>
                </c:pt>
                <c:pt idx="26">
                  <c:v>0.44878469105661872</c:v>
                </c:pt>
                <c:pt idx="27">
                  <c:v>0.37974089243252346</c:v>
                </c:pt>
                <c:pt idx="28">
                  <c:v>0.34521899312047588</c:v>
                </c:pt>
                <c:pt idx="29">
                  <c:v>0.34521899312047588</c:v>
                </c:pt>
                <c:pt idx="30">
                  <c:v>0.41426279174457109</c:v>
                </c:pt>
                <c:pt idx="31">
                  <c:v>0.51782848968071393</c:v>
                </c:pt>
                <c:pt idx="32">
                  <c:v>0.44878469105661872</c:v>
                </c:pt>
                <c:pt idx="33">
                  <c:v>0.34521899312047588</c:v>
                </c:pt>
                <c:pt idx="34">
                  <c:v>0.3106970938084283</c:v>
                </c:pt>
                <c:pt idx="35">
                  <c:v>0.27617519449638073</c:v>
                </c:pt>
                <c:pt idx="36">
                  <c:v>0.3106970938084283</c:v>
                </c:pt>
                <c:pt idx="37">
                  <c:v>0.24165329518433312</c:v>
                </c:pt>
                <c:pt idx="38">
                  <c:v>0.44878469105661872</c:v>
                </c:pt>
                <c:pt idx="39">
                  <c:v>0.48330659036866624</c:v>
                </c:pt>
                <c:pt idx="40">
                  <c:v>0.51782848968071393</c:v>
                </c:pt>
                <c:pt idx="41">
                  <c:v>0.58687228830480909</c:v>
                </c:pt>
                <c:pt idx="42">
                  <c:v>0.51782848968071393</c:v>
                </c:pt>
                <c:pt idx="43">
                  <c:v>0.51782848968071393</c:v>
                </c:pt>
                <c:pt idx="44">
                  <c:v>0.62139418761685661</c:v>
                </c:pt>
                <c:pt idx="45">
                  <c:v>0.44878469105661872</c:v>
                </c:pt>
                <c:pt idx="46">
                  <c:v>0.44878469105661872</c:v>
                </c:pt>
                <c:pt idx="47">
                  <c:v>0.44878469105661872</c:v>
                </c:pt>
                <c:pt idx="48">
                  <c:v>0.37974089243252346</c:v>
                </c:pt>
                <c:pt idx="49">
                  <c:v>0.58687228830480909</c:v>
                </c:pt>
                <c:pt idx="50">
                  <c:v>0.72495988555299939</c:v>
                </c:pt>
                <c:pt idx="51">
                  <c:v>0.79400368417709455</c:v>
                </c:pt>
                <c:pt idx="52">
                  <c:v>1.0011350800493801</c:v>
                </c:pt>
                <c:pt idx="53">
                  <c:v>1.0356569793614279</c:v>
                </c:pt>
                <c:pt idx="54">
                  <c:v>1.0356569793614279</c:v>
                </c:pt>
                <c:pt idx="55">
                  <c:v>1.2082664759216657</c:v>
                </c:pt>
                <c:pt idx="56">
                  <c:v>1.1737445766096182</c:v>
                </c:pt>
                <c:pt idx="57">
                  <c:v>1.1737445766096182</c:v>
                </c:pt>
                <c:pt idx="58">
                  <c:v>0.96661318073733249</c:v>
                </c:pt>
                <c:pt idx="59">
                  <c:v>0.82852558348914218</c:v>
                </c:pt>
                <c:pt idx="60">
                  <c:v>0.82852558348914218</c:v>
                </c:pt>
                <c:pt idx="61">
                  <c:v>0.72495988555299939</c:v>
                </c:pt>
                <c:pt idx="62">
                  <c:v>0.58687228830480909</c:v>
                </c:pt>
                <c:pt idx="63">
                  <c:v>1.0701788786734752</c:v>
                </c:pt>
                <c:pt idx="64">
                  <c:v>1.2082664759216657</c:v>
                </c:pt>
                <c:pt idx="65">
                  <c:v>1.1737445766096182</c:v>
                </c:pt>
                <c:pt idx="66">
                  <c:v>1.1737445766096182</c:v>
                </c:pt>
                <c:pt idx="67">
                  <c:v>1.5880073683541891</c:v>
                </c:pt>
                <c:pt idx="68">
                  <c:v>1.6570511669782844</c:v>
                </c:pt>
                <c:pt idx="69">
                  <c:v>1.6570511669782844</c:v>
                </c:pt>
                <c:pt idx="70">
                  <c:v>1.7260949656023796</c:v>
                </c:pt>
                <c:pt idx="71">
                  <c:v>1.7260949656023796</c:v>
                </c:pt>
                <c:pt idx="72">
                  <c:v>1.933226361474665</c:v>
                </c:pt>
                <c:pt idx="73">
                  <c:v>2.105835858034903</c:v>
                </c:pt>
                <c:pt idx="74">
                  <c:v>2.036792059410808</c:v>
                </c:pt>
                <c:pt idx="75">
                  <c:v>2.1403577573469503</c:v>
                </c:pt>
                <c:pt idx="76">
                  <c:v>2.036792059410808</c:v>
                </c:pt>
                <c:pt idx="77">
                  <c:v>2.3820110525312841</c:v>
                </c:pt>
                <c:pt idx="78">
                  <c:v>3.4867118305168066</c:v>
                </c:pt>
                <c:pt idx="79">
                  <c:v>3.6593213270770448</c:v>
                </c:pt>
                <c:pt idx="80">
                  <c:v>4.3152374140059484</c:v>
                </c:pt>
                <c:pt idx="81">
                  <c:v>4.7295002057505204</c:v>
                </c:pt>
                <c:pt idx="82">
                  <c:v>4.9021097023107574</c:v>
                </c:pt>
                <c:pt idx="83">
                  <c:v>4.798544004374615</c:v>
                </c:pt>
                <c:pt idx="84">
                  <c:v>4.9366316016228051</c:v>
                </c:pt>
                <c:pt idx="85">
                  <c:v>4.798544004374615</c:v>
                </c:pt>
                <c:pt idx="86">
                  <c:v>4.4188031119420916</c:v>
                </c:pt>
                <c:pt idx="87">
                  <c:v>4.7640221050625682</c:v>
                </c:pt>
                <c:pt idx="88">
                  <c:v>4.2461936153818529</c:v>
                </c:pt>
                <c:pt idx="89">
                  <c:v>3.9700184208854727</c:v>
                </c:pt>
                <c:pt idx="90">
                  <c:v>3.7974089243252349</c:v>
                </c:pt>
                <c:pt idx="91">
                  <c:v>4.3497593133179961</c:v>
                </c:pt>
                <c:pt idx="92">
                  <c:v>5.4889819906155664</c:v>
                </c:pt>
                <c:pt idx="93">
                  <c:v>6.248463775480614</c:v>
                </c:pt>
                <c:pt idx="94">
                  <c:v>5.972288580984233</c:v>
                </c:pt>
                <c:pt idx="95">
                  <c:v>6.4555951713528996</c:v>
                </c:pt>
                <c:pt idx="96">
                  <c:v>6.6282046679131374</c:v>
                </c:pt>
                <c:pt idx="97">
                  <c:v>6.6282046679131374</c:v>
                </c:pt>
                <c:pt idx="98">
                  <c:v>6.0413323796083285</c:v>
                </c:pt>
                <c:pt idx="99">
                  <c:v>4.9021097023107574</c:v>
                </c:pt>
                <c:pt idx="100">
                  <c:v>4.4878469105661871</c:v>
                </c:pt>
                <c:pt idx="101">
                  <c:v>4.4533250112541394</c:v>
                </c:pt>
                <c:pt idx="102">
                  <c:v>3.9354965215734254</c:v>
                </c:pt>
                <c:pt idx="103">
                  <c:v>3.7283651257011394</c:v>
                </c:pt>
                <c:pt idx="104">
                  <c:v>3.7283651257011394</c:v>
                </c:pt>
                <c:pt idx="105">
                  <c:v>3.9354965215734254</c:v>
                </c:pt>
                <c:pt idx="106">
                  <c:v>4.4533250112541394</c:v>
                </c:pt>
                <c:pt idx="107">
                  <c:v>4.3842812126300439</c:v>
                </c:pt>
                <c:pt idx="108">
                  <c:v>4.2116717160698061</c:v>
                </c:pt>
                <c:pt idx="109">
                  <c:v>4.2461936153818529</c:v>
                </c:pt>
                <c:pt idx="110">
                  <c:v>4.0045403201975205</c:v>
                </c:pt>
                <c:pt idx="111">
                  <c:v>4.0390622195095682</c:v>
                </c:pt>
                <c:pt idx="112">
                  <c:v>3.86645272294933</c:v>
                </c:pt>
                <c:pt idx="113">
                  <c:v>3.5212337298288543</c:v>
                </c:pt>
                <c:pt idx="114">
                  <c:v>3.6938432263890917</c:v>
                </c:pt>
                <c:pt idx="115">
                  <c:v>3.6593213270770448</c:v>
                </c:pt>
                <c:pt idx="116">
                  <c:v>3.348624233268616</c:v>
                </c:pt>
                <c:pt idx="117">
                  <c:v>3.3141023339565687</c:v>
                </c:pt>
                <c:pt idx="118">
                  <c:v>3.2105366360204255</c:v>
                </c:pt>
                <c:pt idx="119">
                  <c:v>3.555755629140902</c:v>
                </c:pt>
                <c:pt idx="120">
                  <c:v>3.6247994277649971</c:v>
                </c:pt>
                <c:pt idx="121">
                  <c:v>3.7283651257011394</c:v>
                </c:pt>
                <c:pt idx="122">
                  <c:v>3.348624233268616</c:v>
                </c:pt>
                <c:pt idx="123">
                  <c:v>3.4176680318927115</c:v>
                </c:pt>
                <c:pt idx="124">
                  <c:v>3.279580434644521</c:v>
                </c:pt>
                <c:pt idx="125">
                  <c:v>3.4521899312047593</c:v>
                </c:pt>
                <c:pt idx="126">
                  <c:v>3.5902775284529498</c:v>
                </c:pt>
                <c:pt idx="127">
                  <c:v>4.0045403201975205</c:v>
                </c:pt>
                <c:pt idx="128">
                  <c:v>3.9700184208854727</c:v>
                </c:pt>
                <c:pt idx="129">
                  <c:v>4.7640221050625682</c:v>
                </c:pt>
                <c:pt idx="130">
                  <c:v>5.5580257892396618</c:v>
                </c:pt>
                <c:pt idx="131">
                  <c:v>6.0068104802962807</c:v>
                </c:pt>
                <c:pt idx="132">
                  <c:v>6.2139418761685672</c:v>
                </c:pt>
                <c:pt idx="133">
                  <c:v>6.7317703658492807</c:v>
                </c:pt>
                <c:pt idx="134">
                  <c:v>6.8698579630974699</c:v>
                </c:pt>
                <c:pt idx="135">
                  <c:v>7.2495988555299942</c:v>
                </c:pt>
                <c:pt idx="136">
                  <c:v>8.1816901369552788</c:v>
                </c:pt>
                <c:pt idx="137">
                  <c:v>8.8721281231962319</c:v>
                </c:pt>
                <c:pt idx="138">
                  <c:v>8.3888215328275653</c:v>
                </c:pt>
                <c:pt idx="139">
                  <c:v>8.3197777342034698</c:v>
                </c:pt>
                <c:pt idx="140">
                  <c:v>8.6649967273239454</c:v>
                </c:pt>
                <c:pt idx="141">
                  <c:v>9.2173471163167058</c:v>
                </c:pt>
                <c:pt idx="142">
                  <c:v>9.2518690156287544</c:v>
                </c:pt>
                <c:pt idx="143">
                  <c:v>8.2162120362673274</c:v>
                </c:pt>
                <c:pt idx="144">
                  <c:v>8.0436025397070878</c:v>
                </c:pt>
                <c:pt idx="145">
                  <c:v>7.8019492445227554</c:v>
                </c:pt>
                <c:pt idx="146">
                  <c:v>8.3888215328275653</c:v>
                </c:pt>
                <c:pt idx="147">
                  <c:v>8.2507339355793743</c:v>
                </c:pt>
                <c:pt idx="148">
                  <c:v>8.5269091300757545</c:v>
                </c:pt>
                <c:pt idx="149">
                  <c:v>8.4372986455897205</c:v>
                </c:pt>
                <c:pt idx="150">
                  <c:v>9.8492547454639183</c:v>
                </c:pt>
                <c:pt idx="151">
                  <c:v>10.400262003951411</c:v>
                </c:pt>
                <c:pt idx="152">
                  <c:v>10.675765633195157</c:v>
                </c:pt>
                <c:pt idx="153">
                  <c:v>10.744641540506093</c:v>
                </c:pt>
                <c:pt idx="154">
                  <c:v>11.777780150170139</c:v>
                </c:pt>
                <c:pt idx="155">
                  <c:v>12.191035594035759</c:v>
                </c:pt>
                <c:pt idx="156">
                  <c:v>12.569853084245912</c:v>
                </c:pt>
                <c:pt idx="157">
                  <c:v>12.225473547691228</c:v>
                </c:pt>
                <c:pt idx="158">
                  <c:v>13.327488064666211</c:v>
                </c:pt>
                <c:pt idx="159">
                  <c:v>13.224174203699807</c:v>
                </c:pt>
                <c:pt idx="160">
                  <c:v>15.497079144960711</c:v>
                </c:pt>
                <c:pt idx="161">
                  <c:v>19.009750417818474</c:v>
                </c:pt>
                <c:pt idx="162">
                  <c:v>20.559458332314541</c:v>
                </c:pt>
                <c:pt idx="163">
                  <c:v>23.589998253995748</c:v>
                </c:pt>
                <c:pt idx="164">
                  <c:v>25.552961612357443</c:v>
                </c:pt>
                <c:pt idx="165">
                  <c:v>30.374275124122995</c:v>
                </c:pt>
                <c:pt idx="166">
                  <c:v>33.542566860426078</c:v>
                </c:pt>
                <c:pt idx="167">
                  <c:v>36.332041106519</c:v>
                </c:pt>
                <c:pt idx="168">
                  <c:v>36.607544735762751</c:v>
                </c:pt>
                <c:pt idx="169">
                  <c:v>41.80767573773845</c:v>
                </c:pt>
                <c:pt idx="170">
                  <c:v>45.974668130050112</c:v>
                </c:pt>
                <c:pt idx="171">
                  <c:v>46.146857898327447</c:v>
                </c:pt>
                <c:pt idx="172">
                  <c:v>50.141660522361775</c:v>
                </c:pt>
                <c:pt idx="173">
                  <c:v>53.860959517152338</c:v>
                </c:pt>
                <c:pt idx="174">
                  <c:v>56.684871716900737</c:v>
                </c:pt>
                <c:pt idx="175">
                  <c:v>56.202740365724182</c:v>
                </c:pt>
                <c:pt idx="176">
                  <c:v>54.446404729295303</c:v>
                </c:pt>
                <c:pt idx="177">
                  <c:v>54.239777007362491</c:v>
                </c:pt>
                <c:pt idx="178">
                  <c:v>52.862258861143758</c:v>
                </c:pt>
                <c:pt idx="179">
                  <c:v>51.897996158790647</c:v>
                </c:pt>
                <c:pt idx="180">
                  <c:v>51.656930483202373</c:v>
                </c:pt>
                <c:pt idx="181">
                  <c:v>52.380127509967203</c:v>
                </c:pt>
                <c:pt idx="182">
                  <c:v>53.516579980597655</c:v>
                </c:pt>
                <c:pt idx="183">
                  <c:v>54.756346312194516</c:v>
                </c:pt>
                <c:pt idx="184">
                  <c:v>54.928536080471851</c:v>
                </c:pt>
                <c:pt idx="185">
                  <c:v>53.241076351353918</c:v>
                </c:pt>
                <c:pt idx="186">
                  <c:v>54.859660173160911</c:v>
                </c:pt>
                <c:pt idx="187">
                  <c:v>51.863558205135185</c:v>
                </c:pt>
                <c:pt idx="188">
                  <c:v>51.932434112446117</c:v>
                </c:pt>
                <c:pt idx="189">
                  <c:v>46.973368786058693</c:v>
                </c:pt>
                <c:pt idx="190">
                  <c:v>49.418463495596939</c:v>
                </c:pt>
                <c:pt idx="191">
                  <c:v>46.835616971436814</c:v>
                </c:pt>
                <c:pt idx="192">
                  <c:v>48.006507395722743</c:v>
                </c:pt>
                <c:pt idx="193">
                  <c:v>47.007806739714162</c:v>
                </c:pt>
                <c:pt idx="194">
                  <c:v>45.768040408117301</c:v>
                </c:pt>
                <c:pt idx="195">
                  <c:v>46.491237434882137</c:v>
                </c:pt>
                <c:pt idx="196">
                  <c:v>47.179996507991497</c:v>
                </c:pt>
                <c:pt idx="197">
                  <c:v>47.007806739714162</c:v>
                </c:pt>
                <c:pt idx="198">
                  <c:v>47.868755581100864</c:v>
                </c:pt>
                <c:pt idx="199">
                  <c:v>47.662127859168052</c:v>
                </c:pt>
                <c:pt idx="200">
                  <c:v>46.112419944671984</c:v>
                </c:pt>
                <c:pt idx="201">
                  <c:v>47.248872415302436</c:v>
                </c:pt>
                <c:pt idx="202">
                  <c:v>45.802478361772771</c:v>
                </c:pt>
                <c:pt idx="203">
                  <c:v>43.598449327822799</c:v>
                </c:pt>
                <c:pt idx="204">
                  <c:v>44.493836122864977</c:v>
                </c:pt>
                <c:pt idx="205">
                  <c:v>43.391821605889994</c:v>
                </c:pt>
                <c:pt idx="206">
                  <c:v>44.011704771688422</c:v>
                </c:pt>
                <c:pt idx="207">
                  <c:v>46.766741064125881</c:v>
                </c:pt>
                <c:pt idx="208">
                  <c:v>49.039646005386786</c:v>
                </c:pt>
                <c:pt idx="209">
                  <c:v>51.725806390513306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16A2-4C25-9481-DFA4466D1996}"/>
            </c:ext>
          </c:extLst>
        </c:ser>
        <c:ser>
          <c:idx val="15"/>
          <c:order val="15"/>
          <c:tx>
            <c:strRef>
              <c:f>'BL_7-Tage-Inzidenz'!$A$19</c:f>
              <c:strCache>
                <c:ptCount val="1"/>
                <c:pt idx="0">
                  <c:v>Mecklenburg-Vorpommern</c:v>
                </c:pt>
              </c:strCache>
            </c:strRef>
          </c:tx>
          <c:spPr>
            <a:ln w="15875"/>
          </c:spPr>
          <c:marker>
            <c:symbol val="none"/>
          </c:marker>
          <c:cat>
            <c:numRef>
              <c:f>'BL_7-Tage-Inzidenz'!$I$3:$HJ$3</c:f>
              <c:numCache>
                <c:formatCode>m/d/yyyy</c:formatCode>
                <c:ptCount val="210"/>
                <c:pt idx="0">
                  <c:v>43963</c:v>
                </c:pt>
                <c:pt idx="1">
                  <c:v>43964</c:v>
                </c:pt>
                <c:pt idx="2">
                  <c:v>43965</c:v>
                </c:pt>
                <c:pt idx="3">
                  <c:v>43966</c:v>
                </c:pt>
                <c:pt idx="4">
                  <c:v>43967</c:v>
                </c:pt>
                <c:pt idx="5">
                  <c:v>43968</c:v>
                </c:pt>
                <c:pt idx="6">
                  <c:v>43969</c:v>
                </c:pt>
                <c:pt idx="7">
                  <c:v>43970</c:v>
                </c:pt>
                <c:pt idx="8">
                  <c:v>43971</c:v>
                </c:pt>
                <c:pt idx="9">
                  <c:v>43972</c:v>
                </c:pt>
                <c:pt idx="10">
                  <c:v>43973</c:v>
                </c:pt>
                <c:pt idx="11">
                  <c:v>43974</c:v>
                </c:pt>
                <c:pt idx="12">
                  <c:v>43975</c:v>
                </c:pt>
                <c:pt idx="13">
                  <c:v>43976</c:v>
                </c:pt>
                <c:pt idx="14">
                  <c:v>43977</c:v>
                </c:pt>
                <c:pt idx="15">
                  <c:v>43978</c:v>
                </c:pt>
                <c:pt idx="16">
                  <c:v>43979</c:v>
                </c:pt>
                <c:pt idx="17">
                  <c:v>43980</c:v>
                </c:pt>
                <c:pt idx="18">
                  <c:v>43981</c:v>
                </c:pt>
                <c:pt idx="19">
                  <c:v>43982</c:v>
                </c:pt>
                <c:pt idx="20">
                  <c:v>43983</c:v>
                </c:pt>
                <c:pt idx="21">
                  <c:v>43984</c:v>
                </c:pt>
                <c:pt idx="22">
                  <c:v>43985</c:v>
                </c:pt>
                <c:pt idx="23">
                  <c:v>43986</c:v>
                </c:pt>
                <c:pt idx="24">
                  <c:v>43987</c:v>
                </c:pt>
                <c:pt idx="25">
                  <c:v>43988</c:v>
                </c:pt>
                <c:pt idx="26">
                  <c:v>43989</c:v>
                </c:pt>
                <c:pt idx="27">
                  <c:v>43990</c:v>
                </c:pt>
                <c:pt idx="28">
                  <c:v>43991</c:v>
                </c:pt>
                <c:pt idx="29">
                  <c:v>43992</c:v>
                </c:pt>
                <c:pt idx="30">
                  <c:v>43993</c:v>
                </c:pt>
                <c:pt idx="31">
                  <c:v>43994</c:v>
                </c:pt>
                <c:pt idx="32">
                  <c:v>43995</c:v>
                </c:pt>
                <c:pt idx="33">
                  <c:v>43996</c:v>
                </c:pt>
                <c:pt idx="34">
                  <c:v>43997</c:v>
                </c:pt>
                <c:pt idx="35">
                  <c:v>43998</c:v>
                </c:pt>
                <c:pt idx="36">
                  <c:v>43999</c:v>
                </c:pt>
                <c:pt idx="37">
                  <c:v>44000</c:v>
                </c:pt>
                <c:pt idx="38">
                  <c:v>44001</c:v>
                </c:pt>
                <c:pt idx="39">
                  <c:v>44002</c:v>
                </c:pt>
                <c:pt idx="40">
                  <c:v>44003</c:v>
                </c:pt>
                <c:pt idx="41">
                  <c:v>44004</c:v>
                </c:pt>
                <c:pt idx="42">
                  <c:v>44005</c:v>
                </c:pt>
                <c:pt idx="43">
                  <c:v>44006</c:v>
                </c:pt>
                <c:pt idx="44">
                  <c:v>44007</c:v>
                </c:pt>
                <c:pt idx="45">
                  <c:v>44008</c:v>
                </c:pt>
                <c:pt idx="46">
                  <c:v>44009</c:v>
                </c:pt>
                <c:pt idx="47">
                  <c:v>44010</c:v>
                </c:pt>
                <c:pt idx="48">
                  <c:v>44011</c:v>
                </c:pt>
                <c:pt idx="49">
                  <c:v>44012</c:v>
                </c:pt>
                <c:pt idx="50">
                  <c:v>44013</c:v>
                </c:pt>
                <c:pt idx="51">
                  <c:v>44014</c:v>
                </c:pt>
                <c:pt idx="52">
                  <c:v>44015</c:v>
                </c:pt>
                <c:pt idx="53">
                  <c:v>44016</c:v>
                </c:pt>
                <c:pt idx="54">
                  <c:v>44017</c:v>
                </c:pt>
                <c:pt idx="55">
                  <c:v>44018</c:v>
                </c:pt>
                <c:pt idx="56">
                  <c:v>44019</c:v>
                </c:pt>
                <c:pt idx="57">
                  <c:v>44020</c:v>
                </c:pt>
                <c:pt idx="58">
                  <c:v>44021</c:v>
                </c:pt>
                <c:pt idx="59">
                  <c:v>44022</c:v>
                </c:pt>
                <c:pt idx="60">
                  <c:v>44023</c:v>
                </c:pt>
                <c:pt idx="61">
                  <c:v>44024</c:v>
                </c:pt>
                <c:pt idx="62">
                  <c:v>44025</c:v>
                </c:pt>
                <c:pt idx="63">
                  <c:v>44026</c:v>
                </c:pt>
                <c:pt idx="64">
                  <c:v>44027</c:v>
                </c:pt>
                <c:pt idx="65">
                  <c:v>44028</c:v>
                </c:pt>
                <c:pt idx="66">
                  <c:v>44029</c:v>
                </c:pt>
                <c:pt idx="67">
                  <c:v>44030</c:v>
                </c:pt>
                <c:pt idx="68">
                  <c:v>44031</c:v>
                </c:pt>
                <c:pt idx="69">
                  <c:v>44032</c:v>
                </c:pt>
                <c:pt idx="70">
                  <c:v>44033</c:v>
                </c:pt>
                <c:pt idx="71">
                  <c:v>44034</c:v>
                </c:pt>
                <c:pt idx="72">
                  <c:v>44035</c:v>
                </c:pt>
                <c:pt idx="73">
                  <c:v>44036</c:v>
                </c:pt>
                <c:pt idx="74">
                  <c:v>44037</c:v>
                </c:pt>
                <c:pt idx="75">
                  <c:v>44038</c:v>
                </c:pt>
                <c:pt idx="76">
                  <c:v>44039</c:v>
                </c:pt>
                <c:pt idx="77">
                  <c:v>44040</c:v>
                </c:pt>
                <c:pt idx="78">
                  <c:v>44041</c:v>
                </c:pt>
                <c:pt idx="79">
                  <c:v>44042</c:v>
                </c:pt>
                <c:pt idx="80">
                  <c:v>44043</c:v>
                </c:pt>
                <c:pt idx="81">
                  <c:v>44044</c:v>
                </c:pt>
                <c:pt idx="82">
                  <c:v>44045</c:v>
                </c:pt>
                <c:pt idx="83">
                  <c:v>44046</c:v>
                </c:pt>
                <c:pt idx="84">
                  <c:v>44047</c:v>
                </c:pt>
                <c:pt idx="85">
                  <c:v>44048</c:v>
                </c:pt>
                <c:pt idx="86">
                  <c:v>44049</c:v>
                </c:pt>
                <c:pt idx="87">
                  <c:v>44050</c:v>
                </c:pt>
                <c:pt idx="88">
                  <c:v>44051</c:v>
                </c:pt>
                <c:pt idx="89">
                  <c:v>44052</c:v>
                </c:pt>
                <c:pt idx="90">
                  <c:v>44053</c:v>
                </c:pt>
                <c:pt idx="91">
                  <c:v>44054</c:v>
                </c:pt>
                <c:pt idx="92">
                  <c:v>44055</c:v>
                </c:pt>
                <c:pt idx="93">
                  <c:v>44056</c:v>
                </c:pt>
                <c:pt idx="94">
                  <c:v>44057</c:v>
                </c:pt>
                <c:pt idx="95">
                  <c:v>44058</c:v>
                </c:pt>
                <c:pt idx="96">
                  <c:v>44059</c:v>
                </c:pt>
                <c:pt idx="97">
                  <c:v>44060</c:v>
                </c:pt>
                <c:pt idx="98">
                  <c:v>44061</c:v>
                </c:pt>
                <c:pt idx="99">
                  <c:v>44062</c:v>
                </c:pt>
                <c:pt idx="100">
                  <c:v>44063</c:v>
                </c:pt>
                <c:pt idx="101">
                  <c:v>44064</c:v>
                </c:pt>
                <c:pt idx="102">
                  <c:v>44065</c:v>
                </c:pt>
                <c:pt idx="103">
                  <c:v>44066</c:v>
                </c:pt>
                <c:pt idx="104">
                  <c:v>44067</c:v>
                </c:pt>
                <c:pt idx="105">
                  <c:v>44068</c:v>
                </c:pt>
                <c:pt idx="106">
                  <c:v>44069</c:v>
                </c:pt>
                <c:pt idx="107">
                  <c:v>44070</c:v>
                </c:pt>
                <c:pt idx="108">
                  <c:v>44071</c:v>
                </c:pt>
                <c:pt idx="109">
                  <c:v>44072</c:v>
                </c:pt>
                <c:pt idx="110">
                  <c:v>44073</c:v>
                </c:pt>
                <c:pt idx="111">
                  <c:v>44074</c:v>
                </c:pt>
                <c:pt idx="112">
                  <c:v>44075</c:v>
                </c:pt>
                <c:pt idx="113">
                  <c:v>44076</c:v>
                </c:pt>
                <c:pt idx="114">
                  <c:v>44077</c:v>
                </c:pt>
                <c:pt idx="115">
                  <c:v>44078</c:v>
                </c:pt>
                <c:pt idx="116">
                  <c:v>44079</c:v>
                </c:pt>
                <c:pt idx="117">
                  <c:v>44080</c:v>
                </c:pt>
                <c:pt idx="118">
                  <c:v>44081</c:v>
                </c:pt>
                <c:pt idx="119">
                  <c:v>44082</c:v>
                </c:pt>
                <c:pt idx="120">
                  <c:v>44083</c:v>
                </c:pt>
                <c:pt idx="121">
                  <c:v>44084</c:v>
                </c:pt>
                <c:pt idx="122">
                  <c:v>44085</c:v>
                </c:pt>
                <c:pt idx="123">
                  <c:v>44086</c:v>
                </c:pt>
                <c:pt idx="124">
                  <c:v>44087</c:v>
                </c:pt>
                <c:pt idx="125">
                  <c:v>44088</c:v>
                </c:pt>
                <c:pt idx="126">
                  <c:v>44089</c:v>
                </c:pt>
                <c:pt idx="127">
                  <c:v>44090</c:v>
                </c:pt>
                <c:pt idx="128">
                  <c:v>44091</c:v>
                </c:pt>
                <c:pt idx="129">
                  <c:v>44092</c:v>
                </c:pt>
                <c:pt idx="130">
                  <c:v>44093</c:v>
                </c:pt>
                <c:pt idx="131">
                  <c:v>44094</c:v>
                </c:pt>
                <c:pt idx="132">
                  <c:v>44095</c:v>
                </c:pt>
                <c:pt idx="133">
                  <c:v>44096</c:v>
                </c:pt>
                <c:pt idx="134">
                  <c:v>44097</c:v>
                </c:pt>
                <c:pt idx="135">
                  <c:v>44098</c:v>
                </c:pt>
                <c:pt idx="136">
                  <c:v>44099</c:v>
                </c:pt>
                <c:pt idx="137">
                  <c:v>44100</c:v>
                </c:pt>
                <c:pt idx="138">
                  <c:v>44101</c:v>
                </c:pt>
                <c:pt idx="139">
                  <c:v>44102</c:v>
                </c:pt>
                <c:pt idx="140">
                  <c:v>44103</c:v>
                </c:pt>
                <c:pt idx="141">
                  <c:v>44104</c:v>
                </c:pt>
                <c:pt idx="142">
                  <c:v>44105</c:v>
                </c:pt>
                <c:pt idx="143">
                  <c:v>44106</c:v>
                </c:pt>
                <c:pt idx="144">
                  <c:v>44107</c:v>
                </c:pt>
                <c:pt idx="145">
                  <c:v>44108</c:v>
                </c:pt>
                <c:pt idx="146">
                  <c:v>44109</c:v>
                </c:pt>
                <c:pt idx="147">
                  <c:v>44110</c:v>
                </c:pt>
                <c:pt idx="148">
                  <c:v>44111</c:v>
                </c:pt>
                <c:pt idx="149">
                  <c:v>44112</c:v>
                </c:pt>
                <c:pt idx="150">
                  <c:v>44113</c:v>
                </c:pt>
                <c:pt idx="151">
                  <c:v>44114</c:v>
                </c:pt>
                <c:pt idx="152">
                  <c:v>44115</c:v>
                </c:pt>
                <c:pt idx="153">
                  <c:v>44116</c:v>
                </c:pt>
                <c:pt idx="154">
                  <c:v>44117</c:v>
                </c:pt>
                <c:pt idx="155">
                  <c:v>44118</c:v>
                </c:pt>
                <c:pt idx="156">
                  <c:v>44119</c:v>
                </c:pt>
                <c:pt idx="157">
                  <c:v>44120</c:v>
                </c:pt>
                <c:pt idx="158">
                  <c:v>44121</c:v>
                </c:pt>
                <c:pt idx="159">
                  <c:v>44122</c:v>
                </c:pt>
                <c:pt idx="160">
                  <c:v>44123</c:v>
                </c:pt>
                <c:pt idx="161">
                  <c:v>44124</c:v>
                </c:pt>
                <c:pt idx="162">
                  <c:v>44125</c:v>
                </c:pt>
                <c:pt idx="163">
                  <c:v>44126</c:v>
                </c:pt>
                <c:pt idx="164">
                  <c:v>44127</c:v>
                </c:pt>
                <c:pt idx="165">
                  <c:v>44128</c:v>
                </c:pt>
                <c:pt idx="166">
                  <c:v>44129</c:v>
                </c:pt>
                <c:pt idx="167">
                  <c:v>44130</c:v>
                </c:pt>
                <c:pt idx="168">
                  <c:v>44131</c:v>
                </c:pt>
                <c:pt idx="169">
                  <c:v>44132</c:v>
                </c:pt>
                <c:pt idx="170">
                  <c:v>44133</c:v>
                </c:pt>
                <c:pt idx="171">
                  <c:v>44134</c:v>
                </c:pt>
                <c:pt idx="172">
                  <c:v>44135</c:v>
                </c:pt>
                <c:pt idx="173">
                  <c:v>44136</c:v>
                </c:pt>
                <c:pt idx="174">
                  <c:v>44137</c:v>
                </c:pt>
                <c:pt idx="175">
                  <c:v>44138</c:v>
                </c:pt>
                <c:pt idx="176">
                  <c:v>44139</c:v>
                </c:pt>
                <c:pt idx="177">
                  <c:v>44140</c:v>
                </c:pt>
                <c:pt idx="178">
                  <c:v>44141</c:v>
                </c:pt>
                <c:pt idx="179">
                  <c:v>44142</c:v>
                </c:pt>
                <c:pt idx="180">
                  <c:v>44143</c:v>
                </c:pt>
                <c:pt idx="181">
                  <c:v>44144</c:v>
                </c:pt>
                <c:pt idx="182">
                  <c:v>44145</c:v>
                </c:pt>
                <c:pt idx="183">
                  <c:v>44146</c:v>
                </c:pt>
                <c:pt idx="184">
                  <c:v>44147</c:v>
                </c:pt>
                <c:pt idx="185">
                  <c:v>44148</c:v>
                </c:pt>
                <c:pt idx="186">
                  <c:v>44149</c:v>
                </c:pt>
                <c:pt idx="187">
                  <c:v>44150</c:v>
                </c:pt>
                <c:pt idx="188">
                  <c:v>44151</c:v>
                </c:pt>
                <c:pt idx="189">
                  <c:v>44152</c:v>
                </c:pt>
                <c:pt idx="190">
                  <c:v>44153</c:v>
                </c:pt>
                <c:pt idx="191">
                  <c:v>44154</c:v>
                </c:pt>
                <c:pt idx="192">
                  <c:v>44155</c:v>
                </c:pt>
                <c:pt idx="193">
                  <c:v>44156</c:v>
                </c:pt>
                <c:pt idx="194">
                  <c:v>44157</c:v>
                </c:pt>
                <c:pt idx="195">
                  <c:v>44158</c:v>
                </c:pt>
                <c:pt idx="196">
                  <c:v>44159</c:v>
                </c:pt>
                <c:pt idx="197">
                  <c:v>44160</c:v>
                </c:pt>
                <c:pt idx="198">
                  <c:v>44161</c:v>
                </c:pt>
                <c:pt idx="199">
                  <c:v>44162</c:v>
                </c:pt>
                <c:pt idx="200">
                  <c:v>44163</c:v>
                </c:pt>
                <c:pt idx="201">
                  <c:v>44164</c:v>
                </c:pt>
                <c:pt idx="202">
                  <c:v>44165</c:v>
                </c:pt>
                <c:pt idx="203">
                  <c:v>44166</c:v>
                </c:pt>
                <c:pt idx="204">
                  <c:v>44167</c:v>
                </c:pt>
                <c:pt idx="205">
                  <c:v>44168</c:v>
                </c:pt>
                <c:pt idx="206">
                  <c:v>44169</c:v>
                </c:pt>
                <c:pt idx="207">
                  <c:v>44170</c:v>
                </c:pt>
                <c:pt idx="208">
                  <c:v>44171</c:v>
                </c:pt>
                <c:pt idx="209">
                  <c:v>44172</c:v>
                </c:pt>
              </c:numCache>
            </c:numRef>
          </c:cat>
          <c:val>
            <c:numRef>
              <c:f>'BL_7-Tage-Inzidenz'!$I$19:$HJ$19</c:f>
              <c:numCache>
                <c:formatCode>0.0</c:formatCode>
                <c:ptCount val="210"/>
                <c:pt idx="0">
                  <c:v>1.4288598630158262</c:v>
                </c:pt>
                <c:pt idx="1">
                  <c:v>1.4288598630158262</c:v>
                </c:pt>
                <c:pt idx="2">
                  <c:v>1.4288598630158262</c:v>
                </c:pt>
                <c:pt idx="3">
                  <c:v>1.1182381536645596</c:v>
                </c:pt>
                <c:pt idx="4">
                  <c:v>1.4909842048860795</c:v>
                </c:pt>
                <c:pt idx="5">
                  <c:v>1.3667355211455727</c:v>
                </c:pt>
                <c:pt idx="6">
                  <c:v>1.4288598630158262</c:v>
                </c:pt>
                <c:pt idx="7">
                  <c:v>1.2424868374050662</c:v>
                </c:pt>
                <c:pt idx="8">
                  <c:v>1.1803624955348129</c:v>
                </c:pt>
                <c:pt idx="9">
                  <c:v>1.4288598630158262</c:v>
                </c:pt>
                <c:pt idx="10">
                  <c:v>1.1182381536645596</c:v>
                </c:pt>
                <c:pt idx="11">
                  <c:v>0.93186512805379973</c:v>
                </c:pt>
                <c:pt idx="12">
                  <c:v>0.68336776057278636</c:v>
                </c:pt>
                <c:pt idx="13">
                  <c:v>0.62124341870253308</c:v>
                </c:pt>
                <c:pt idx="14">
                  <c:v>0.62124341870253308</c:v>
                </c:pt>
                <c:pt idx="15">
                  <c:v>0.55911907683227979</c:v>
                </c:pt>
                <c:pt idx="16">
                  <c:v>6.2124341870253307E-2</c:v>
                </c:pt>
                <c:pt idx="17">
                  <c:v>6.2124341870253307E-2</c:v>
                </c:pt>
                <c:pt idx="18">
                  <c:v>0.12424868374050661</c:v>
                </c:pt>
                <c:pt idx="19">
                  <c:v>0.18637302561075994</c:v>
                </c:pt>
                <c:pt idx="20">
                  <c:v>0.18637302561075994</c:v>
                </c:pt>
                <c:pt idx="21">
                  <c:v>0.12424868374050661</c:v>
                </c:pt>
                <c:pt idx="22">
                  <c:v>0.12424868374050661</c:v>
                </c:pt>
                <c:pt idx="23">
                  <c:v>0.24849736748101323</c:v>
                </c:pt>
                <c:pt idx="24">
                  <c:v>0.24849736748101323</c:v>
                </c:pt>
                <c:pt idx="25">
                  <c:v>0.31062170935126654</c:v>
                </c:pt>
                <c:pt idx="26">
                  <c:v>0.74549210244303976</c:v>
                </c:pt>
                <c:pt idx="27">
                  <c:v>0.80761644431329305</c:v>
                </c:pt>
                <c:pt idx="28">
                  <c:v>0.80761644431329305</c:v>
                </c:pt>
                <c:pt idx="29">
                  <c:v>0.9939894699240529</c:v>
                </c:pt>
                <c:pt idx="30">
                  <c:v>0.93186512805379973</c:v>
                </c:pt>
                <c:pt idx="31">
                  <c:v>0.9939894699240529</c:v>
                </c:pt>
                <c:pt idx="32">
                  <c:v>0.86974078618354633</c:v>
                </c:pt>
                <c:pt idx="33">
                  <c:v>0.49699473496202645</c:v>
                </c:pt>
                <c:pt idx="34">
                  <c:v>0.49699473496202645</c:v>
                </c:pt>
                <c:pt idx="35">
                  <c:v>0.62124341870253308</c:v>
                </c:pt>
                <c:pt idx="36">
                  <c:v>0.55911907683227979</c:v>
                </c:pt>
                <c:pt idx="37">
                  <c:v>0.55911907683227979</c:v>
                </c:pt>
                <c:pt idx="38">
                  <c:v>0.68336776057278636</c:v>
                </c:pt>
                <c:pt idx="39">
                  <c:v>0.55911907683227979</c:v>
                </c:pt>
                <c:pt idx="40">
                  <c:v>0.62124341870253308</c:v>
                </c:pt>
                <c:pt idx="41">
                  <c:v>0.55911907683227979</c:v>
                </c:pt>
                <c:pt idx="42">
                  <c:v>0.43487039309177317</c:v>
                </c:pt>
                <c:pt idx="43">
                  <c:v>0.43487039309177317</c:v>
                </c:pt>
                <c:pt idx="44">
                  <c:v>0.24849736748101323</c:v>
                </c:pt>
                <c:pt idx="45">
                  <c:v>0.31062170935126654</c:v>
                </c:pt>
                <c:pt idx="46">
                  <c:v>0.31062170935126654</c:v>
                </c:pt>
                <c:pt idx="47">
                  <c:v>0.49699473496202645</c:v>
                </c:pt>
                <c:pt idx="48">
                  <c:v>0.49699473496202645</c:v>
                </c:pt>
                <c:pt idx="49">
                  <c:v>0.55911907683227979</c:v>
                </c:pt>
                <c:pt idx="50">
                  <c:v>0.55911907683227979</c:v>
                </c:pt>
                <c:pt idx="51">
                  <c:v>0.43487039309177317</c:v>
                </c:pt>
                <c:pt idx="52">
                  <c:v>0.37274605122151988</c:v>
                </c:pt>
                <c:pt idx="53">
                  <c:v>0.31062170935126654</c:v>
                </c:pt>
                <c:pt idx="54">
                  <c:v>0.18637302561075994</c:v>
                </c:pt>
                <c:pt idx="55">
                  <c:v>0.18637302561075994</c:v>
                </c:pt>
                <c:pt idx="56">
                  <c:v>0.12424868374050661</c:v>
                </c:pt>
                <c:pt idx="57">
                  <c:v>6.2124341870253307E-2</c:v>
                </c:pt>
                <c:pt idx="58">
                  <c:v>6.2124341870253307E-2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6.2124341870253307E-2</c:v>
                </c:pt>
                <c:pt idx="66">
                  <c:v>6.2124341870253307E-2</c:v>
                </c:pt>
                <c:pt idx="67">
                  <c:v>0.12424868374050661</c:v>
                </c:pt>
                <c:pt idx="68">
                  <c:v>0.12424868374050661</c:v>
                </c:pt>
                <c:pt idx="69">
                  <c:v>0.12424868374050661</c:v>
                </c:pt>
                <c:pt idx="70">
                  <c:v>0.31062170935126654</c:v>
                </c:pt>
                <c:pt idx="71">
                  <c:v>0.43487039309177317</c:v>
                </c:pt>
                <c:pt idx="72">
                  <c:v>0.62124341870253308</c:v>
                </c:pt>
                <c:pt idx="73">
                  <c:v>1.3046111792753197</c:v>
                </c:pt>
                <c:pt idx="74">
                  <c:v>2.2364763073291192</c:v>
                </c:pt>
                <c:pt idx="75">
                  <c:v>2.1743519654588659</c:v>
                </c:pt>
                <c:pt idx="76">
                  <c:v>2.1122276235886126</c:v>
                </c:pt>
                <c:pt idx="77">
                  <c:v>2.2364763073291192</c:v>
                </c:pt>
                <c:pt idx="78">
                  <c:v>2.3607249910696257</c:v>
                </c:pt>
                <c:pt idx="79">
                  <c:v>2.8577197260316525</c:v>
                </c:pt>
                <c:pt idx="80">
                  <c:v>2.3607249910696257</c:v>
                </c:pt>
                <c:pt idx="81">
                  <c:v>1.4909842048860795</c:v>
                </c:pt>
                <c:pt idx="82">
                  <c:v>1.9258545979778525</c:v>
                </c:pt>
                <c:pt idx="83">
                  <c:v>2.0501032817183593</c:v>
                </c:pt>
                <c:pt idx="84">
                  <c:v>1.9258545979778525</c:v>
                </c:pt>
                <c:pt idx="85">
                  <c:v>2.2986006491993729</c:v>
                </c:pt>
                <c:pt idx="86">
                  <c:v>2.7955953841613987</c:v>
                </c:pt>
                <c:pt idx="87">
                  <c:v>2.7334710422911455</c:v>
                </c:pt>
                <c:pt idx="88">
                  <c:v>3.7895848540854522</c:v>
                </c:pt>
                <c:pt idx="89">
                  <c:v>3.4789631447341853</c:v>
                </c:pt>
                <c:pt idx="90">
                  <c:v>3.416838802863932</c:v>
                </c:pt>
                <c:pt idx="91">
                  <c:v>3.4789631447341853</c:v>
                </c:pt>
                <c:pt idx="92">
                  <c:v>3.416838802863932</c:v>
                </c:pt>
                <c:pt idx="93">
                  <c:v>2.6713467004208926</c:v>
                </c:pt>
                <c:pt idx="94">
                  <c:v>2.0501032817183593</c:v>
                </c:pt>
                <c:pt idx="95">
                  <c:v>2.0501032817183593</c:v>
                </c:pt>
                <c:pt idx="96">
                  <c:v>1.9258545979778525</c:v>
                </c:pt>
                <c:pt idx="97">
                  <c:v>1.9879789398481058</c:v>
                </c:pt>
                <c:pt idx="98">
                  <c:v>1.8016059142373462</c:v>
                </c:pt>
                <c:pt idx="99">
                  <c:v>1.6773572304968394</c:v>
                </c:pt>
                <c:pt idx="100">
                  <c:v>1.6773572304968394</c:v>
                </c:pt>
                <c:pt idx="101">
                  <c:v>1.5531085467563328</c:v>
                </c:pt>
                <c:pt idx="102">
                  <c:v>1.1803624955348129</c:v>
                </c:pt>
                <c:pt idx="103">
                  <c:v>1.3046111792753197</c:v>
                </c:pt>
                <c:pt idx="104">
                  <c:v>1.3667355211455727</c:v>
                </c:pt>
                <c:pt idx="105">
                  <c:v>1.3046111792753197</c:v>
                </c:pt>
                <c:pt idx="106">
                  <c:v>1.2424868374050662</c:v>
                </c:pt>
                <c:pt idx="107">
                  <c:v>1.1182381536645596</c:v>
                </c:pt>
                <c:pt idx="108">
                  <c:v>0.9939894699240529</c:v>
                </c:pt>
                <c:pt idx="109">
                  <c:v>0.86974078618354633</c:v>
                </c:pt>
                <c:pt idx="110">
                  <c:v>0.86974078618354633</c:v>
                </c:pt>
                <c:pt idx="111">
                  <c:v>0.80761644431329305</c:v>
                </c:pt>
                <c:pt idx="112">
                  <c:v>0.68336776057278636</c:v>
                </c:pt>
                <c:pt idx="113">
                  <c:v>0.62124341870253308</c:v>
                </c:pt>
                <c:pt idx="114">
                  <c:v>0.86974078618354633</c:v>
                </c:pt>
                <c:pt idx="115">
                  <c:v>0.9939894699240529</c:v>
                </c:pt>
                <c:pt idx="116">
                  <c:v>1.0561138117943063</c:v>
                </c:pt>
                <c:pt idx="117">
                  <c:v>0.9939894699240529</c:v>
                </c:pt>
                <c:pt idx="118">
                  <c:v>0.93186512805379973</c:v>
                </c:pt>
                <c:pt idx="119">
                  <c:v>1.6152328886265861</c:v>
                </c:pt>
                <c:pt idx="120">
                  <c:v>1.7394815723670927</c:v>
                </c:pt>
                <c:pt idx="121">
                  <c:v>1.8016059142373462</c:v>
                </c:pt>
                <c:pt idx="122">
                  <c:v>1.6773572304968394</c:v>
                </c:pt>
                <c:pt idx="123">
                  <c:v>1.8637302561075995</c:v>
                </c:pt>
                <c:pt idx="124">
                  <c:v>1.5531085467563328</c:v>
                </c:pt>
                <c:pt idx="125">
                  <c:v>1.4909842048860795</c:v>
                </c:pt>
                <c:pt idx="126">
                  <c:v>1.7394815723670927</c:v>
                </c:pt>
                <c:pt idx="127">
                  <c:v>2.0501032817183593</c:v>
                </c:pt>
                <c:pt idx="128">
                  <c:v>2.2986006491993729</c:v>
                </c:pt>
                <c:pt idx="129">
                  <c:v>2.8577197260316525</c:v>
                </c:pt>
                <c:pt idx="130">
                  <c:v>2.981968409772159</c:v>
                </c:pt>
                <c:pt idx="131">
                  <c:v>2.6092223585506393</c:v>
                </c:pt>
                <c:pt idx="132">
                  <c:v>2.5470980166803856</c:v>
                </c:pt>
                <c:pt idx="133">
                  <c:v>3.5410874866044391</c:v>
                </c:pt>
                <c:pt idx="134">
                  <c:v>3.2304657772531722</c:v>
                </c:pt>
                <c:pt idx="135">
                  <c:v>3.5410874866044391</c:v>
                </c:pt>
                <c:pt idx="136">
                  <c:v>3.0440927516424123</c:v>
                </c:pt>
                <c:pt idx="137">
                  <c:v>2.8577197260316525</c:v>
                </c:pt>
                <c:pt idx="138">
                  <c:v>2.3607249910696257</c:v>
                </c:pt>
                <c:pt idx="139">
                  <c:v>2.3607249910696257</c:v>
                </c:pt>
                <c:pt idx="140">
                  <c:v>2.9198440679019058</c:v>
                </c:pt>
                <c:pt idx="141">
                  <c:v>2.7955953841613987</c:v>
                </c:pt>
                <c:pt idx="142">
                  <c:v>3.3547144609936788</c:v>
                </c:pt>
                <c:pt idx="143">
                  <c:v>3.6032118284746923</c:v>
                </c:pt>
                <c:pt idx="144">
                  <c:v>4.1623309053069724</c:v>
                </c:pt>
                <c:pt idx="145">
                  <c:v>3.6653361703449456</c:v>
                </c:pt>
                <c:pt idx="146">
                  <c:v>3.4789631447341853</c:v>
                </c:pt>
                <c:pt idx="147">
                  <c:v>7.6412940500411572</c:v>
                </c:pt>
                <c:pt idx="148">
                  <c:v>6.3988072126360915</c:v>
                </c:pt>
                <c:pt idx="149">
                  <c:v>7.3998624496156422</c:v>
                </c:pt>
                <c:pt idx="150">
                  <c:v>6.3427392425276938</c:v>
                </c:pt>
                <c:pt idx="151">
                  <c:v>7.2133112954236509</c:v>
                </c:pt>
                <c:pt idx="152">
                  <c:v>5.5965346257597295</c:v>
                </c:pt>
                <c:pt idx="153">
                  <c:v>5.2234323173757478</c:v>
                </c:pt>
                <c:pt idx="154">
                  <c:v>7.2133112954236509</c:v>
                </c:pt>
                <c:pt idx="155">
                  <c:v>9.5762925818555367</c:v>
                </c:pt>
                <c:pt idx="156">
                  <c:v>12.063641304415416</c:v>
                </c:pt>
                <c:pt idx="157">
                  <c:v>13.991336564399324</c:v>
                </c:pt>
                <c:pt idx="158">
                  <c:v>12.623294766991389</c:v>
                </c:pt>
                <c:pt idx="159">
                  <c:v>15.919031824383231</c:v>
                </c:pt>
                <c:pt idx="160">
                  <c:v>16.665236441151194</c:v>
                </c:pt>
                <c:pt idx="161">
                  <c:v>17.038338749535178</c:v>
                </c:pt>
                <c:pt idx="162">
                  <c:v>17.597992212111151</c:v>
                </c:pt>
                <c:pt idx="163">
                  <c:v>19.214768881775072</c:v>
                </c:pt>
                <c:pt idx="164">
                  <c:v>19.774422344351045</c:v>
                </c:pt>
                <c:pt idx="165">
                  <c:v>24.189466326894831</c:v>
                </c:pt>
                <c:pt idx="166">
                  <c:v>26.801182485582704</c:v>
                </c:pt>
                <c:pt idx="167">
                  <c:v>28.044856846862643</c:v>
                </c:pt>
                <c:pt idx="168">
                  <c:v>29.288531208142587</c:v>
                </c:pt>
                <c:pt idx="169">
                  <c:v>31.278410186190492</c:v>
                </c:pt>
                <c:pt idx="170">
                  <c:v>35.942189040990264</c:v>
                </c:pt>
                <c:pt idx="171">
                  <c:v>37.869884300974171</c:v>
                </c:pt>
                <c:pt idx="172">
                  <c:v>42.906765464157928</c:v>
                </c:pt>
                <c:pt idx="173">
                  <c:v>43.963888671245876</c:v>
                </c:pt>
                <c:pt idx="174">
                  <c:v>45.642849058973795</c:v>
                </c:pt>
                <c:pt idx="175">
                  <c:v>42.720214309965932</c:v>
                </c:pt>
                <c:pt idx="176">
                  <c:v>43.279867772541913</c:v>
                </c:pt>
                <c:pt idx="177">
                  <c:v>47.383993164765712</c:v>
                </c:pt>
                <c:pt idx="178">
                  <c:v>48.44111637185366</c:v>
                </c:pt>
                <c:pt idx="179">
                  <c:v>48.130197781533674</c:v>
                </c:pt>
                <c:pt idx="180">
                  <c:v>49.4982395789416</c:v>
                </c:pt>
                <c:pt idx="181">
                  <c:v>50.182260477645578</c:v>
                </c:pt>
                <c:pt idx="182">
                  <c:v>49.871341887325585</c:v>
                </c:pt>
                <c:pt idx="183">
                  <c:v>45.953767649293781</c:v>
                </c:pt>
                <c:pt idx="184">
                  <c:v>36.066556477118262</c:v>
                </c:pt>
                <c:pt idx="185">
                  <c:v>43.839521235117878</c:v>
                </c:pt>
                <c:pt idx="186">
                  <c:v>42.471479437709952</c:v>
                </c:pt>
                <c:pt idx="187">
                  <c:v>42.036193411261969</c:v>
                </c:pt>
                <c:pt idx="188">
                  <c:v>41.974009693197971</c:v>
                </c:pt>
                <c:pt idx="189">
                  <c:v>41.289988794494008</c:v>
                </c:pt>
                <c:pt idx="190">
                  <c:v>43.404235208669903</c:v>
                </c:pt>
                <c:pt idx="191">
                  <c:v>46.451237393805755</c:v>
                </c:pt>
                <c:pt idx="192">
                  <c:v>45.14537931446182</c:v>
                </c:pt>
                <c:pt idx="193">
                  <c:v>46.140318803485769</c:v>
                </c:pt>
                <c:pt idx="194">
                  <c:v>46.326869957677758</c:v>
                </c:pt>
                <c:pt idx="195">
                  <c:v>46.513421111869754</c:v>
                </c:pt>
                <c:pt idx="196">
                  <c:v>48.565483807981657</c:v>
                </c:pt>
                <c:pt idx="197">
                  <c:v>46.886523420253738</c:v>
                </c:pt>
                <c:pt idx="198">
                  <c:v>44.150439825437864</c:v>
                </c:pt>
                <c:pt idx="199">
                  <c:v>46.948707138317729</c:v>
                </c:pt>
                <c:pt idx="200">
                  <c:v>46.264686239613766</c:v>
                </c:pt>
                <c:pt idx="201">
                  <c:v>46.140318803485769</c:v>
                </c:pt>
                <c:pt idx="202">
                  <c:v>47.073074574445727</c:v>
                </c:pt>
                <c:pt idx="203">
                  <c:v>46.637788547997744</c:v>
                </c:pt>
                <c:pt idx="204">
                  <c:v>44.958828160269825</c:v>
                </c:pt>
                <c:pt idx="205">
                  <c:v>46.575604829933752</c:v>
                </c:pt>
                <c:pt idx="206">
                  <c:v>47.010890856381728</c:v>
                </c:pt>
                <c:pt idx="207">
                  <c:v>48.752034962173646</c:v>
                </c:pt>
                <c:pt idx="208">
                  <c:v>47.135258292509718</c:v>
                </c:pt>
                <c:pt idx="209">
                  <c:v>50.493179067965556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16A2-4C25-9481-DFA4466D1996}"/>
            </c:ext>
          </c:extLst>
        </c:ser>
        <c:ser>
          <c:idx val="16"/>
          <c:order val="16"/>
          <c:tx>
            <c:strRef>
              <c:f>'BL_7-Tage-Inzidenz'!$A$20</c:f>
              <c:strCache>
                <c:ptCount val="1"/>
                <c:pt idx="0">
                  <c:v>Gesamt</c:v>
                </c:pt>
              </c:strCache>
            </c:strRef>
          </c:tx>
          <c:spPr>
            <a:ln w="41275"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'BL_7-Tage-Inzidenz'!$I$3:$HJ$3</c:f>
              <c:numCache>
                <c:formatCode>m/d/yyyy</c:formatCode>
                <c:ptCount val="210"/>
                <c:pt idx="0">
                  <c:v>43963</c:v>
                </c:pt>
                <c:pt idx="1">
                  <c:v>43964</c:v>
                </c:pt>
                <c:pt idx="2">
                  <c:v>43965</c:v>
                </c:pt>
                <c:pt idx="3">
                  <c:v>43966</c:v>
                </c:pt>
                <c:pt idx="4">
                  <c:v>43967</c:v>
                </c:pt>
                <c:pt idx="5">
                  <c:v>43968</c:v>
                </c:pt>
                <c:pt idx="6">
                  <c:v>43969</c:v>
                </c:pt>
                <c:pt idx="7">
                  <c:v>43970</c:v>
                </c:pt>
                <c:pt idx="8">
                  <c:v>43971</c:v>
                </c:pt>
                <c:pt idx="9">
                  <c:v>43972</c:v>
                </c:pt>
                <c:pt idx="10">
                  <c:v>43973</c:v>
                </c:pt>
                <c:pt idx="11">
                  <c:v>43974</c:v>
                </c:pt>
                <c:pt idx="12">
                  <c:v>43975</c:v>
                </c:pt>
                <c:pt idx="13">
                  <c:v>43976</c:v>
                </c:pt>
                <c:pt idx="14">
                  <c:v>43977</c:v>
                </c:pt>
                <c:pt idx="15">
                  <c:v>43978</c:v>
                </c:pt>
                <c:pt idx="16">
                  <c:v>43979</c:v>
                </c:pt>
                <c:pt idx="17">
                  <c:v>43980</c:v>
                </c:pt>
                <c:pt idx="18">
                  <c:v>43981</c:v>
                </c:pt>
                <c:pt idx="19">
                  <c:v>43982</c:v>
                </c:pt>
                <c:pt idx="20">
                  <c:v>43983</c:v>
                </c:pt>
                <c:pt idx="21">
                  <c:v>43984</c:v>
                </c:pt>
                <c:pt idx="22">
                  <c:v>43985</c:v>
                </c:pt>
                <c:pt idx="23">
                  <c:v>43986</c:v>
                </c:pt>
                <c:pt idx="24">
                  <c:v>43987</c:v>
                </c:pt>
                <c:pt idx="25">
                  <c:v>43988</c:v>
                </c:pt>
                <c:pt idx="26">
                  <c:v>43989</c:v>
                </c:pt>
                <c:pt idx="27">
                  <c:v>43990</c:v>
                </c:pt>
                <c:pt idx="28">
                  <c:v>43991</c:v>
                </c:pt>
                <c:pt idx="29">
                  <c:v>43992</c:v>
                </c:pt>
                <c:pt idx="30">
                  <c:v>43993</c:v>
                </c:pt>
                <c:pt idx="31">
                  <c:v>43994</c:v>
                </c:pt>
                <c:pt idx="32">
                  <c:v>43995</c:v>
                </c:pt>
                <c:pt idx="33">
                  <c:v>43996</c:v>
                </c:pt>
                <c:pt idx="34">
                  <c:v>43997</c:v>
                </c:pt>
                <c:pt idx="35">
                  <c:v>43998</c:v>
                </c:pt>
                <c:pt idx="36">
                  <c:v>43999</c:v>
                </c:pt>
                <c:pt idx="37">
                  <c:v>44000</c:v>
                </c:pt>
                <c:pt idx="38">
                  <c:v>44001</c:v>
                </c:pt>
                <c:pt idx="39">
                  <c:v>44002</c:v>
                </c:pt>
                <c:pt idx="40">
                  <c:v>44003</c:v>
                </c:pt>
                <c:pt idx="41">
                  <c:v>44004</c:v>
                </c:pt>
                <c:pt idx="42">
                  <c:v>44005</c:v>
                </c:pt>
                <c:pt idx="43">
                  <c:v>44006</c:v>
                </c:pt>
                <c:pt idx="44">
                  <c:v>44007</c:v>
                </c:pt>
                <c:pt idx="45">
                  <c:v>44008</c:v>
                </c:pt>
                <c:pt idx="46">
                  <c:v>44009</c:v>
                </c:pt>
                <c:pt idx="47">
                  <c:v>44010</c:v>
                </c:pt>
                <c:pt idx="48">
                  <c:v>44011</c:v>
                </c:pt>
                <c:pt idx="49">
                  <c:v>44012</c:v>
                </c:pt>
                <c:pt idx="50">
                  <c:v>44013</c:v>
                </c:pt>
                <c:pt idx="51">
                  <c:v>44014</c:v>
                </c:pt>
                <c:pt idx="52">
                  <c:v>44015</c:v>
                </c:pt>
                <c:pt idx="53">
                  <c:v>44016</c:v>
                </c:pt>
                <c:pt idx="54">
                  <c:v>44017</c:v>
                </c:pt>
                <c:pt idx="55">
                  <c:v>44018</c:v>
                </c:pt>
                <c:pt idx="56">
                  <c:v>44019</c:v>
                </c:pt>
                <c:pt idx="57">
                  <c:v>44020</c:v>
                </c:pt>
                <c:pt idx="58">
                  <c:v>44021</c:v>
                </c:pt>
                <c:pt idx="59">
                  <c:v>44022</c:v>
                </c:pt>
                <c:pt idx="60">
                  <c:v>44023</c:v>
                </c:pt>
                <c:pt idx="61">
                  <c:v>44024</c:v>
                </c:pt>
                <c:pt idx="62">
                  <c:v>44025</c:v>
                </c:pt>
                <c:pt idx="63">
                  <c:v>44026</c:v>
                </c:pt>
                <c:pt idx="64">
                  <c:v>44027</c:v>
                </c:pt>
                <c:pt idx="65">
                  <c:v>44028</c:v>
                </c:pt>
                <c:pt idx="66">
                  <c:v>44029</c:v>
                </c:pt>
                <c:pt idx="67">
                  <c:v>44030</c:v>
                </c:pt>
                <c:pt idx="68">
                  <c:v>44031</c:v>
                </c:pt>
                <c:pt idx="69">
                  <c:v>44032</c:v>
                </c:pt>
                <c:pt idx="70">
                  <c:v>44033</c:v>
                </c:pt>
                <c:pt idx="71">
                  <c:v>44034</c:v>
                </c:pt>
                <c:pt idx="72">
                  <c:v>44035</c:v>
                </c:pt>
                <c:pt idx="73">
                  <c:v>44036</c:v>
                </c:pt>
                <c:pt idx="74">
                  <c:v>44037</c:v>
                </c:pt>
                <c:pt idx="75">
                  <c:v>44038</c:v>
                </c:pt>
                <c:pt idx="76">
                  <c:v>44039</c:v>
                </c:pt>
                <c:pt idx="77">
                  <c:v>44040</c:v>
                </c:pt>
                <c:pt idx="78">
                  <c:v>44041</c:v>
                </c:pt>
                <c:pt idx="79">
                  <c:v>44042</c:v>
                </c:pt>
                <c:pt idx="80">
                  <c:v>44043</c:v>
                </c:pt>
                <c:pt idx="81">
                  <c:v>44044</c:v>
                </c:pt>
                <c:pt idx="82">
                  <c:v>44045</c:v>
                </c:pt>
                <c:pt idx="83">
                  <c:v>44046</c:v>
                </c:pt>
                <c:pt idx="84">
                  <c:v>44047</c:v>
                </c:pt>
                <c:pt idx="85">
                  <c:v>44048</c:v>
                </c:pt>
                <c:pt idx="86">
                  <c:v>44049</c:v>
                </c:pt>
                <c:pt idx="87">
                  <c:v>44050</c:v>
                </c:pt>
                <c:pt idx="88">
                  <c:v>44051</c:v>
                </c:pt>
                <c:pt idx="89">
                  <c:v>44052</c:v>
                </c:pt>
                <c:pt idx="90">
                  <c:v>44053</c:v>
                </c:pt>
                <c:pt idx="91">
                  <c:v>44054</c:v>
                </c:pt>
                <c:pt idx="92">
                  <c:v>44055</c:v>
                </c:pt>
                <c:pt idx="93">
                  <c:v>44056</c:v>
                </c:pt>
                <c:pt idx="94">
                  <c:v>44057</c:v>
                </c:pt>
                <c:pt idx="95">
                  <c:v>44058</c:v>
                </c:pt>
                <c:pt idx="96">
                  <c:v>44059</c:v>
                </c:pt>
                <c:pt idx="97">
                  <c:v>44060</c:v>
                </c:pt>
                <c:pt idx="98">
                  <c:v>44061</c:v>
                </c:pt>
                <c:pt idx="99">
                  <c:v>44062</c:v>
                </c:pt>
                <c:pt idx="100">
                  <c:v>44063</c:v>
                </c:pt>
                <c:pt idx="101">
                  <c:v>44064</c:v>
                </c:pt>
                <c:pt idx="102">
                  <c:v>44065</c:v>
                </c:pt>
                <c:pt idx="103">
                  <c:v>44066</c:v>
                </c:pt>
                <c:pt idx="104">
                  <c:v>44067</c:v>
                </c:pt>
                <c:pt idx="105">
                  <c:v>44068</c:v>
                </c:pt>
                <c:pt idx="106">
                  <c:v>44069</c:v>
                </c:pt>
                <c:pt idx="107">
                  <c:v>44070</c:v>
                </c:pt>
                <c:pt idx="108">
                  <c:v>44071</c:v>
                </c:pt>
                <c:pt idx="109">
                  <c:v>44072</c:v>
                </c:pt>
                <c:pt idx="110">
                  <c:v>44073</c:v>
                </c:pt>
                <c:pt idx="111">
                  <c:v>44074</c:v>
                </c:pt>
                <c:pt idx="112">
                  <c:v>44075</c:v>
                </c:pt>
                <c:pt idx="113">
                  <c:v>44076</c:v>
                </c:pt>
                <c:pt idx="114">
                  <c:v>44077</c:v>
                </c:pt>
                <c:pt idx="115">
                  <c:v>44078</c:v>
                </c:pt>
                <c:pt idx="116">
                  <c:v>44079</c:v>
                </c:pt>
                <c:pt idx="117">
                  <c:v>44080</c:v>
                </c:pt>
                <c:pt idx="118">
                  <c:v>44081</c:v>
                </c:pt>
                <c:pt idx="119">
                  <c:v>44082</c:v>
                </c:pt>
                <c:pt idx="120">
                  <c:v>44083</c:v>
                </c:pt>
                <c:pt idx="121">
                  <c:v>44084</c:v>
                </c:pt>
                <c:pt idx="122">
                  <c:v>44085</c:v>
                </c:pt>
                <c:pt idx="123">
                  <c:v>44086</c:v>
                </c:pt>
                <c:pt idx="124">
                  <c:v>44087</c:v>
                </c:pt>
                <c:pt idx="125">
                  <c:v>44088</c:v>
                </c:pt>
                <c:pt idx="126">
                  <c:v>44089</c:v>
                </c:pt>
                <c:pt idx="127">
                  <c:v>44090</c:v>
                </c:pt>
                <c:pt idx="128">
                  <c:v>44091</c:v>
                </c:pt>
                <c:pt idx="129">
                  <c:v>44092</c:v>
                </c:pt>
                <c:pt idx="130">
                  <c:v>44093</c:v>
                </c:pt>
                <c:pt idx="131">
                  <c:v>44094</c:v>
                </c:pt>
                <c:pt idx="132">
                  <c:v>44095</c:v>
                </c:pt>
                <c:pt idx="133">
                  <c:v>44096</c:v>
                </c:pt>
                <c:pt idx="134">
                  <c:v>44097</c:v>
                </c:pt>
                <c:pt idx="135">
                  <c:v>44098</c:v>
                </c:pt>
                <c:pt idx="136">
                  <c:v>44099</c:v>
                </c:pt>
                <c:pt idx="137">
                  <c:v>44100</c:v>
                </c:pt>
                <c:pt idx="138">
                  <c:v>44101</c:v>
                </c:pt>
                <c:pt idx="139">
                  <c:v>44102</c:v>
                </c:pt>
                <c:pt idx="140">
                  <c:v>44103</c:v>
                </c:pt>
                <c:pt idx="141">
                  <c:v>44104</c:v>
                </c:pt>
                <c:pt idx="142">
                  <c:v>44105</c:v>
                </c:pt>
                <c:pt idx="143">
                  <c:v>44106</c:v>
                </c:pt>
                <c:pt idx="144">
                  <c:v>44107</c:v>
                </c:pt>
                <c:pt idx="145">
                  <c:v>44108</c:v>
                </c:pt>
                <c:pt idx="146">
                  <c:v>44109</c:v>
                </c:pt>
                <c:pt idx="147">
                  <c:v>44110</c:v>
                </c:pt>
                <c:pt idx="148">
                  <c:v>44111</c:v>
                </c:pt>
                <c:pt idx="149">
                  <c:v>44112</c:v>
                </c:pt>
                <c:pt idx="150">
                  <c:v>44113</c:v>
                </c:pt>
                <c:pt idx="151">
                  <c:v>44114</c:v>
                </c:pt>
                <c:pt idx="152">
                  <c:v>44115</c:v>
                </c:pt>
                <c:pt idx="153">
                  <c:v>44116</c:v>
                </c:pt>
                <c:pt idx="154">
                  <c:v>44117</c:v>
                </c:pt>
                <c:pt idx="155">
                  <c:v>44118</c:v>
                </c:pt>
                <c:pt idx="156">
                  <c:v>44119</c:v>
                </c:pt>
                <c:pt idx="157">
                  <c:v>44120</c:v>
                </c:pt>
                <c:pt idx="158">
                  <c:v>44121</c:v>
                </c:pt>
                <c:pt idx="159">
                  <c:v>44122</c:v>
                </c:pt>
                <c:pt idx="160">
                  <c:v>44123</c:v>
                </c:pt>
                <c:pt idx="161">
                  <c:v>44124</c:v>
                </c:pt>
                <c:pt idx="162">
                  <c:v>44125</c:v>
                </c:pt>
                <c:pt idx="163">
                  <c:v>44126</c:v>
                </c:pt>
                <c:pt idx="164">
                  <c:v>44127</c:v>
                </c:pt>
                <c:pt idx="165">
                  <c:v>44128</c:v>
                </c:pt>
                <c:pt idx="166">
                  <c:v>44129</c:v>
                </c:pt>
                <c:pt idx="167">
                  <c:v>44130</c:v>
                </c:pt>
                <c:pt idx="168">
                  <c:v>44131</c:v>
                </c:pt>
                <c:pt idx="169">
                  <c:v>44132</c:v>
                </c:pt>
                <c:pt idx="170">
                  <c:v>44133</c:v>
                </c:pt>
                <c:pt idx="171">
                  <c:v>44134</c:v>
                </c:pt>
                <c:pt idx="172">
                  <c:v>44135</c:v>
                </c:pt>
                <c:pt idx="173">
                  <c:v>44136</c:v>
                </c:pt>
                <c:pt idx="174">
                  <c:v>44137</c:v>
                </c:pt>
                <c:pt idx="175">
                  <c:v>44138</c:v>
                </c:pt>
                <c:pt idx="176">
                  <c:v>44139</c:v>
                </c:pt>
                <c:pt idx="177">
                  <c:v>44140</c:v>
                </c:pt>
                <c:pt idx="178">
                  <c:v>44141</c:v>
                </c:pt>
                <c:pt idx="179">
                  <c:v>44142</c:v>
                </c:pt>
                <c:pt idx="180">
                  <c:v>44143</c:v>
                </c:pt>
                <c:pt idx="181">
                  <c:v>44144</c:v>
                </c:pt>
                <c:pt idx="182">
                  <c:v>44145</c:v>
                </c:pt>
                <c:pt idx="183">
                  <c:v>44146</c:v>
                </c:pt>
                <c:pt idx="184">
                  <c:v>44147</c:v>
                </c:pt>
                <c:pt idx="185">
                  <c:v>44148</c:v>
                </c:pt>
                <c:pt idx="186">
                  <c:v>44149</c:v>
                </c:pt>
                <c:pt idx="187">
                  <c:v>44150</c:v>
                </c:pt>
                <c:pt idx="188">
                  <c:v>44151</c:v>
                </c:pt>
                <c:pt idx="189">
                  <c:v>44152</c:v>
                </c:pt>
                <c:pt idx="190">
                  <c:v>44153</c:v>
                </c:pt>
                <c:pt idx="191">
                  <c:v>44154</c:v>
                </c:pt>
                <c:pt idx="192">
                  <c:v>44155</c:v>
                </c:pt>
                <c:pt idx="193">
                  <c:v>44156</c:v>
                </c:pt>
                <c:pt idx="194">
                  <c:v>44157</c:v>
                </c:pt>
                <c:pt idx="195">
                  <c:v>44158</c:v>
                </c:pt>
                <c:pt idx="196">
                  <c:v>44159</c:v>
                </c:pt>
                <c:pt idx="197">
                  <c:v>44160</c:v>
                </c:pt>
                <c:pt idx="198">
                  <c:v>44161</c:v>
                </c:pt>
                <c:pt idx="199">
                  <c:v>44162</c:v>
                </c:pt>
                <c:pt idx="200">
                  <c:v>44163</c:v>
                </c:pt>
                <c:pt idx="201">
                  <c:v>44164</c:v>
                </c:pt>
                <c:pt idx="202">
                  <c:v>44165</c:v>
                </c:pt>
                <c:pt idx="203">
                  <c:v>44166</c:v>
                </c:pt>
                <c:pt idx="204">
                  <c:v>44167</c:v>
                </c:pt>
                <c:pt idx="205">
                  <c:v>44168</c:v>
                </c:pt>
                <c:pt idx="206">
                  <c:v>44169</c:v>
                </c:pt>
                <c:pt idx="207">
                  <c:v>44170</c:v>
                </c:pt>
                <c:pt idx="208">
                  <c:v>44171</c:v>
                </c:pt>
                <c:pt idx="209">
                  <c:v>44172</c:v>
                </c:pt>
              </c:numCache>
            </c:numRef>
          </c:cat>
          <c:val>
            <c:numRef>
              <c:f>'BL_7-Tage-Inzidenz'!$I$20:$HJ$20</c:f>
              <c:numCache>
                <c:formatCode>0.0</c:formatCode>
                <c:ptCount val="210"/>
                <c:pt idx="0">
                  <c:v>6.893437501635387</c:v>
                </c:pt>
                <c:pt idx="1">
                  <c:v>6.4651541245704305</c:v>
                </c:pt>
                <c:pt idx="2">
                  <c:v>6.1054442095636281</c:v>
                </c:pt>
                <c:pt idx="3">
                  <c:v>5.6867851780506937</c:v>
                </c:pt>
                <c:pt idx="4">
                  <c:v>5.3018113559698339</c:v>
                </c:pt>
                <c:pt idx="5">
                  <c:v>5.2055679004496191</c:v>
                </c:pt>
                <c:pt idx="6">
                  <c:v>5.1839131229575708</c:v>
                </c:pt>
                <c:pt idx="7">
                  <c:v>4.9024010155609421</c:v>
                </c:pt>
                <c:pt idx="8">
                  <c:v>4.8145788623987462</c:v>
                </c:pt>
                <c:pt idx="9">
                  <c:v>4.6076554330302848</c:v>
                </c:pt>
                <c:pt idx="10">
                  <c:v>4.1950116174873635</c:v>
                </c:pt>
                <c:pt idx="11">
                  <c:v>4.1396716305632406</c:v>
                </c:pt>
                <c:pt idx="12">
                  <c:v>4.1107985939071758</c:v>
                </c:pt>
                <c:pt idx="13">
                  <c:v>4.0843316436391168</c:v>
                </c:pt>
                <c:pt idx="14">
                  <c:v>3.9219208124487537</c:v>
                </c:pt>
                <c:pt idx="15">
                  <c:v>3.4731857010857525</c:v>
                </c:pt>
                <c:pt idx="16">
                  <c:v>3.3697239864015214</c:v>
                </c:pt>
                <c:pt idx="17">
                  <c:v>3.5694291566059673</c:v>
                </c:pt>
                <c:pt idx="18">
                  <c:v>3.5201043856518575</c:v>
                </c:pt>
                <c:pt idx="19">
                  <c:v>3.4551400531757124</c:v>
                </c:pt>
                <c:pt idx="20">
                  <c:v>3.571835242993973</c:v>
                </c:pt>
                <c:pt idx="21">
                  <c:v>3.3384448633574517</c:v>
                </c:pt>
                <c:pt idx="22">
                  <c:v>2.917379745456512</c:v>
                </c:pt>
                <c:pt idx="23">
                  <c:v>2.6009793854338059</c:v>
                </c:pt>
                <c:pt idx="24">
                  <c:v>2.5961672126577948</c:v>
                </c:pt>
                <c:pt idx="25">
                  <c:v>2.5985732990458001</c:v>
                </c:pt>
                <c:pt idx="26">
                  <c:v>2.5324059233756526</c:v>
                </c:pt>
                <c:pt idx="27">
                  <c:v>2.5624820032257198</c:v>
                </c:pt>
                <c:pt idx="28">
                  <c:v>2.7958723828622407</c:v>
                </c:pt>
                <c:pt idx="29">
                  <c:v>2.8259484627123079</c:v>
                </c:pt>
                <c:pt idx="30">
                  <c:v>2.9125675726805014</c:v>
                </c:pt>
                <c:pt idx="31">
                  <c:v>2.6238372061198567</c:v>
                </c:pt>
                <c:pt idx="32">
                  <c:v>2.5059389731075936</c:v>
                </c:pt>
                <c:pt idx="33">
                  <c:v>2.4698476772875129</c:v>
                </c:pt>
                <c:pt idx="34">
                  <c:v>2.5059389731075936</c:v>
                </c:pt>
                <c:pt idx="35">
                  <c:v>2.5769185215537518</c:v>
                </c:pt>
                <c:pt idx="36">
                  <c:v>2.4842841956155453</c:v>
                </c:pt>
                <c:pt idx="37">
                  <c:v>2.5709033055837387</c:v>
                </c:pt>
                <c:pt idx="38">
                  <c:v>3.1579883842570493</c:v>
                </c:pt>
                <c:pt idx="39">
                  <c:v>3.4599522259517226</c:v>
                </c:pt>
                <c:pt idx="40">
                  <c:v>3.9459816763288074</c:v>
                </c:pt>
                <c:pt idx="41">
                  <c:v>4.3850924421397881</c:v>
                </c:pt>
                <c:pt idx="42">
                  <c:v>4.69066541341647</c:v>
                </c:pt>
                <c:pt idx="43">
                  <c:v>4.6461528152383709</c:v>
                </c:pt>
                <c:pt idx="44">
                  <c:v>4.114407723489184</c:v>
                </c:pt>
                <c:pt idx="45">
                  <c:v>3.9423725467468</c:v>
                </c:pt>
                <c:pt idx="46">
                  <c:v>3.7631191108403996</c:v>
                </c:pt>
                <c:pt idx="47">
                  <c:v>3.4948404785778009</c:v>
                </c:pt>
                <c:pt idx="48">
                  <c:v>3.493637435383798</c:v>
                </c:pt>
                <c:pt idx="49">
                  <c:v>3.4623583123397284</c:v>
                </c:pt>
                <c:pt idx="50">
                  <c:v>3.3384448633574517</c:v>
                </c:pt>
                <c:pt idx="51">
                  <c:v>3.3155870426714005</c:v>
                </c:pt>
                <c:pt idx="52">
                  <c:v>3.1784401185550943</c:v>
                </c:pt>
                <c:pt idx="53">
                  <c:v>3.0052018986187079</c:v>
                </c:pt>
                <c:pt idx="54">
                  <c:v>2.8897097519944501</c:v>
                </c:pt>
                <c:pt idx="55">
                  <c:v>2.9137706158745038</c:v>
                </c:pt>
                <c:pt idx="56">
                  <c:v>2.8728671472784129</c:v>
                </c:pt>
                <c:pt idx="57">
                  <c:v>2.8139180307722809</c:v>
                </c:pt>
                <c:pt idx="58">
                  <c:v>2.7657963030121735</c:v>
                </c:pt>
                <c:pt idx="59">
                  <c:v>2.7044411001180366</c:v>
                </c:pt>
                <c:pt idx="60">
                  <c:v>2.6503041563879157</c:v>
                </c:pt>
                <c:pt idx="61">
                  <c:v>2.5949641694637924</c:v>
                </c:pt>
                <c:pt idx="62">
                  <c:v>2.6154159037618379</c:v>
                </c:pt>
                <c:pt idx="63">
                  <c:v>2.7357202231621063</c:v>
                </c:pt>
                <c:pt idx="64">
                  <c:v>2.6912076249840071</c:v>
                </c:pt>
                <c:pt idx="65">
                  <c:v>2.771811518982187</c:v>
                </c:pt>
                <c:pt idx="66">
                  <c:v>2.9642984300226165</c:v>
                </c:pt>
                <c:pt idx="67">
                  <c:v>3.1014453541389231</c:v>
                </c:pt>
                <c:pt idx="68">
                  <c:v>3.0027958122307026</c:v>
                </c:pt>
                <c:pt idx="69">
                  <c:v>3.1447549091230194</c:v>
                </c:pt>
                <c:pt idx="70">
                  <c:v>3.3793483319535427</c:v>
                </c:pt>
                <c:pt idx="71">
                  <c:v>3.3709270295955238</c:v>
                </c:pt>
                <c:pt idx="72">
                  <c:v>3.4202518005496341</c:v>
                </c:pt>
                <c:pt idx="73">
                  <c:v>3.7342460741843357</c:v>
                </c:pt>
                <c:pt idx="74">
                  <c:v>4</c:v>
                </c:pt>
                <c:pt idx="75">
                  <c:v>3.9</c:v>
                </c:pt>
                <c:pt idx="76">
                  <c:v>4.0963620755791439</c:v>
                </c:pt>
                <c:pt idx="77">
                  <c:v>4.3441889735436963</c:v>
                </c:pt>
                <c:pt idx="78">
                  <c:v>4.5390819709721315</c:v>
                </c:pt>
                <c:pt idx="79">
                  <c:v>4.7736753938026553</c:v>
                </c:pt>
                <c:pt idx="80">
                  <c:v>4.98180186636512</c:v>
                </c:pt>
                <c:pt idx="81">
                  <c:v>5.0924818402133667</c:v>
                </c:pt>
                <c:pt idx="82">
                  <c:v>4.9649592616490823</c:v>
                </c:pt>
                <c:pt idx="83">
                  <c:v>5.1466187839434872</c:v>
                </c:pt>
                <c:pt idx="84">
                  <c:v>5.5833234633664626</c:v>
                </c:pt>
                <c:pt idx="85">
                  <c:v>5.5809173769784577</c:v>
                </c:pt>
                <c:pt idx="86">
                  <c:v>5.7541555969148437</c:v>
                </c:pt>
                <c:pt idx="87">
                  <c:v>6.1078502959516339</c:v>
                </c:pt>
                <c:pt idx="88">
                  <c:v>6.3532711075281814</c:v>
                </c:pt>
                <c:pt idx="89">
                  <c:v>6.3412406755881552</c:v>
                </c:pt>
                <c:pt idx="90">
                  <c:v>6.5048545499725199</c:v>
                </c:pt>
                <c:pt idx="91">
                  <c:v>6.7081688497589731</c:v>
                </c:pt>
                <c:pt idx="92">
                  <c:v>7.0414118144977165</c:v>
                </c:pt>
                <c:pt idx="93">
                  <c:v>7.4456343276826189</c:v>
                </c:pt>
                <c:pt idx="94">
                  <c:v>7.7860955515853796</c:v>
                </c:pt>
                <c:pt idx="95">
                  <c:v>8.3178406433345664</c:v>
                </c:pt>
                <c:pt idx="96">
                  <c:v>8.2252063173963581</c:v>
                </c:pt>
                <c:pt idx="97">
                  <c:v>8.5187488567330139</c:v>
                </c:pt>
                <c:pt idx="98">
                  <c:v>8.8916922468738466</c:v>
                </c:pt>
                <c:pt idx="99">
                  <c:v>9.2766660689547074</c:v>
                </c:pt>
                <c:pt idx="100">
                  <c:v>9.5064473190092187</c:v>
                </c:pt>
                <c:pt idx="101">
                  <c:v>9.4474982025030876</c:v>
                </c:pt>
                <c:pt idx="102">
                  <c:v>10.22346106263482</c:v>
                </c:pt>
                <c:pt idx="103">
                  <c:v>10.259552358454899</c:v>
                </c:pt>
                <c:pt idx="104">
                  <c:v>10.512191429195465</c:v>
                </c:pt>
                <c:pt idx="105">
                  <c:v>10.175339334874712</c:v>
                </c:pt>
                <c:pt idx="106">
                  <c:v>10.231882364992838</c:v>
                </c:pt>
                <c:pt idx="107">
                  <c:v>9.9443550416261974</c:v>
                </c:pt>
                <c:pt idx="108">
                  <c:v>9.8781876659560481</c:v>
                </c:pt>
                <c:pt idx="109">
                  <c:v>9.6520155454835432</c:v>
                </c:pt>
                <c:pt idx="110">
                  <c:v>9.5100564485912269</c:v>
                </c:pt>
                <c:pt idx="111">
                  <c:v>9.5665994787093531</c:v>
                </c:pt>
                <c:pt idx="112">
                  <c:v>9.3308030126848269</c:v>
                </c:pt>
                <c:pt idx="113">
                  <c:v>9.0998187194363123</c:v>
                </c:pt>
                <c:pt idx="114">
                  <c:v>8.728078372489481</c:v>
                </c:pt>
                <c:pt idx="115">
                  <c:v>8.634241003357273</c:v>
                </c:pt>
                <c:pt idx="116">
                  <c:v>8.6570988240433238</c:v>
                </c:pt>
                <c:pt idx="117">
                  <c:v>8.8447735623077435</c:v>
                </c:pt>
                <c:pt idx="118">
                  <c:v>9.1756104406584811</c:v>
                </c:pt>
                <c:pt idx="119">
                  <c:v>9.5569751331573318</c:v>
                </c:pt>
                <c:pt idx="120">
                  <c:v>9.3957673451609729</c:v>
                </c:pt>
                <c:pt idx="121">
                  <c:v>9.9467611280142023</c:v>
                </c:pt>
                <c:pt idx="122">
                  <c:v>9.9154820049701335</c:v>
                </c:pt>
                <c:pt idx="123">
                  <c:v>10.101953700040548</c:v>
                </c:pt>
                <c:pt idx="124">
                  <c:v>9.9154820049701335</c:v>
                </c:pt>
                <c:pt idx="125">
                  <c:v>10.334141036483066</c:v>
                </c:pt>
                <c:pt idx="126">
                  <c:v>10.353389727587111</c:v>
                </c:pt>
                <c:pt idx="127">
                  <c:v>10.981378274856512</c:v>
                </c:pt>
                <c:pt idx="128">
                  <c:v>11.52274771215772</c:v>
                </c:pt>
                <c:pt idx="129">
                  <c:v>11.982310212266745</c:v>
                </c:pt>
                <c:pt idx="130">
                  <c:v>12.751054813234461</c:v>
                </c:pt>
                <c:pt idx="131">
                  <c:v>12.914668687618827</c:v>
                </c:pt>
                <c:pt idx="132">
                  <c:v>13.119186030599282</c:v>
                </c:pt>
                <c:pt idx="133">
                  <c:v>13.499347679904133</c:v>
                </c:pt>
                <c:pt idx="134">
                  <c:v>13.237084263611546</c:v>
                </c:pt>
                <c:pt idx="135">
                  <c:v>13.211820356537489</c:v>
                </c:pt>
                <c:pt idx="136">
                  <c:v>13.015724315915053</c:v>
                </c:pt>
                <c:pt idx="137">
                  <c:v>13.391073792443889</c:v>
                </c:pt>
                <c:pt idx="138">
                  <c:v>13.413931613129941</c:v>
                </c:pt>
                <c:pt idx="139">
                  <c:v>14.0226714692953</c:v>
                </c:pt>
                <c:pt idx="140">
                  <c:v>14.549604388268476</c:v>
                </c:pt>
                <c:pt idx="141">
                  <c:v>14.514716135642397</c:v>
                </c:pt>
                <c:pt idx="142">
                  <c:v>14.909314303275279</c:v>
                </c:pt>
                <c:pt idx="143">
                  <c:v>15.263009002312069</c:v>
                </c:pt>
                <c:pt idx="144">
                  <c:v>15.584221535110785</c:v>
                </c:pt>
                <c:pt idx="145">
                  <c:v>16.183337045724123</c:v>
                </c:pt>
                <c:pt idx="146">
                  <c:v>16.8004982042475</c:v>
                </c:pt>
                <c:pt idx="147">
                  <c:v>17.808648400821749</c:v>
                </c:pt>
                <c:pt idx="148">
                  <c:v>18.614687340803549</c:v>
                </c:pt>
                <c:pt idx="149">
                  <c:v>20.226765220767149</c:v>
                </c:pt>
                <c:pt idx="150">
                  <c:v>22.180507367827509</c:v>
                </c:pt>
                <c:pt idx="151">
                  <c:v>24.346279606993235</c:v>
                </c:pt>
                <c:pt idx="152">
                  <c:v>25.884154538707197</c:v>
                </c:pt>
                <c:pt idx="153">
                  <c:v>27.453291978806281</c:v>
                </c:pt>
                <c:pt idx="154">
                  <c:v>29.558701678126962</c:v>
                </c:pt>
                <c:pt idx="155">
                  <c:v>31.458500264607075</c:v>
                </c:pt>
                <c:pt idx="156">
                  <c:v>34.060502885583631</c:v>
                </c:pt>
                <c:pt idx="157">
                  <c:v>37.244469124190807</c:v>
                </c:pt>
                <c:pt idx="158">
                  <c:v>40.571521458868318</c:v>
                </c:pt>
                <c:pt idx="159">
                  <c:v>42.923424012763952</c:v>
                </c:pt>
                <c:pt idx="160">
                  <c:v>45.407591025212</c:v>
                </c:pt>
                <c:pt idx="161">
                  <c:v>48.61801015552966</c:v>
                </c:pt>
                <c:pt idx="162">
                  <c:v>51.329431555854121</c:v>
                </c:pt>
                <c:pt idx="163">
                  <c:v>56.237645372317289</c:v>
                </c:pt>
                <c:pt idx="164">
                  <c:v>60.268104145659912</c:v>
                </c:pt>
                <c:pt idx="165">
                  <c:v>68.375915454922833</c:v>
                </c:pt>
                <c:pt idx="166">
                  <c:v>74.944649428303109</c:v>
                </c:pt>
                <c:pt idx="167">
                  <c:v>80.945848634076683</c:v>
                </c:pt>
                <c:pt idx="168">
                  <c:v>86.957869477368163</c:v>
                </c:pt>
                <c:pt idx="169">
                  <c:v>93.626402996747103</c:v>
                </c:pt>
                <c:pt idx="170">
                  <c:v>98.984315972288485</c:v>
                </c:pt>
                <c:pt idx="171">
                  <c:v>104.86767956953352</c:v>
                </c:pt>
                <c:pt idx="172">
                  <c:v>110.92178455872808</c:v>
                </c:pt>
                <c:pt idx="173">
                  <c:v>114.60354612315977</c:v>
                </c:pt>
                <c:pt idx="174">
                  <c:v>120.08771153641028</c:v>
                </c:pt>
                <c:pt idx="175">
                  <c:v>124.1758857098485</c:v>
                </c:pt>
                <c:pt idx="176">
                  <c:v>125.77869046667001</c:v>
                </c:pt>
                <c:pt idx="177">
                  <c:v>126.78390035166835</c:v>
                </c:pt>
                <c:pt idx="178">
                  <c:v>128.69331817149774</c:v>
                </c:pt>
                <c:pt idx="179">
                  <c:v>133.31535979582023</c:v>
                </c:pt>
                <c:pt idx="180">
                  <c:v>135.6143565662949</c:v>
                </c:pt>
                <c:pt idx="181">
                  <c:v>138.95704015516498</c:v>
                </c:pt>
                <c:pt idx="182">
                  <c:v>139.07968538036812</c:v>
                </c:pt>
                <c:pt idx="183">
                  <c:v>138.13339329963404</c:v>
                </c:pt>
                <c:pt idx="184">
                  <c:v>138.90052715923804</c:v>
                </c:pt>
                <c:pt idx="185">
                  <c:v>140.40473477422955</c:v>
                </c:pt>
                <c:pt idx="186">
                  <c:v>141.34140762161439</c:v>
                </c:pt>
                <c:pt idx="187">
                  <c:v>142.54501419444134</c:v>
                </c:pt>
                <c:pt idx="188">
                  <c:v>143.29050477900947</c:v>
                </c:pt>
                <c:pt idx="189">
                  <c:v>141.39792061754133</c:v>
                </c:pt>
                <c:pt idx="190">
                  <c:v>138.89932475506939</c:v>
                </c:pt>
                <c:pt idx="191">
                  <c:v>138.91615841343059</c:v>
                </c:pt>
                <c:pt idx="192">
                  <c:v>138.97988583436947</c:v>
                </c:pt>
                <c:pt idx="193">
                  <c:v>140.83519546660924</c:v>
                </c:pt>
                <c:pt idx="194">
                  <c:v>140.6945141788762</c:v>
                </c:pt>
                <c:pt idx="195">
                  <c:v>143.07166722031369</c:v>
                </c:pt>
                <c:pt idx="196">
                  <c:v>141.80914284322247</c:v>
                </c:pt>
                <c:pt idx="197">
                  <c:v>139.59551676872252</c:v>
                </c:pt>
                <c:pt idx="198">
                  <c:v>137.7907081115664</c:v>
                </c:pt>
                <c:pt idx="199">
                  <c:v>136.48128997189752</c:v>
                </c:pt>
                <c:pt idx="200">
                  <c:v>135.85483740002655</c:v>
                </c:pt>
                <c:pt idx="201">
                  <c:v>135.53980750783808</c:v>
                </c:pt>
                <c:pt idx="202">
                  <c:v>138.37507653753437</c:v>
                </c:pt>
                <c:pt idx="203">
                  <c:v>136.55463662618567</c:v>
                </c:pt>
                <c:pt idx="204">
                  <c:v>134.02958787200325</c:v>
                </c:pt>
                <c:pt idx="205">
                  <c:v>133.9562412177151</c:v>
                </c:pt>
                <c:pt idx="206">
                  <c:v>134.65002842303096</c:v>
                </c:pt>
                <c:pt idx="207">
                  <c:v>138.42197030011204</c:v>
                </c:pt>
                <c:pt idx="208">
                  <c:v>141.73940340144026</c:v>
                </c:pt>
                <c:pt idx="209">
                  <c:v>145.9081386541786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16A2-4C25-9481-DFA4466D19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3869184"/>
        <c:axId val="113871104"/>
      </c:lineChart>
      <c:dateAx>
        <c:axId val="113869184"/>
        <c:scaling>
          <c:orientation val="minMax"/>
          <c:max val="44171"/>
          <c:min val="44141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Berichtsdatum</a:t>
                </a:r>
              </a:p>
            </c:rich>
          </c:tx>
          <c:overlay val="0"/>
        </c:title>
        <c:numFmt formatCode="dd/mm/" sourceLinked="0"/>
        <c:majorTickMark val="out"/>
        <c:minorTickMark val="none"/>
        <c:tickLblPos val="nextTo"/>
        <c:txPr>
          <a:bodyPr rot="-2700000" vert="horz" anchor="ctr" anchorCtr="0"/>
          <a:lstStyle/>
          <a:p>
            <a:pPr>
              <a:defRPr sz="1200"/>
            </a:pPr>
            <a:endParaRPr lang="de-DE"/>
          </a:p>
        </c:txPr>
        <c:crossAx val="113871104"/>
        <c:crosses val="autoZero"/>
        <c:auto val="1"/>
        <c:lblOffset val="100"/>
        <c:baseTimeUnit val="days"/>
        <c:majorUnit val="2"/>
        <c:majorTimeUnit val="days"/>
      </c:dateAx>
      <c:valAx>
        <c:axId val="113871104"/>
        <c:scaling>
          <c:orientation val="minMax"/>
          <c:max val="320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COVID-19-Fälle/100.000 Einw. in den letzten 7 Tagen</a:t>
                </a:r>
              </a:p>
            </c:rich>
          </c:tx>
          <c:layout>
            <c:manualLayout>
              <c:xMode val="edge"/>
              <c:yMode val="edge"/>
              <c:x val="6.3658988323337532E-3"/>
              <c:y val="0.13505758922161804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de-DE"/>
          </a:p>
        </c:txPr>
        <c:crossAx val="113869184"/>
        <c:crosses val="autoZero"/>
        <c:crossBetween val="between"/>
        <c:majorUnit val="20"/>
      </c:valAx>
    </c:plotArea>
    <c:legend>
      <c:legendPos val="r"/>
      <c:layout>
        <c:manualLayout>
          <c:xMode val="edge"/>
          <c:yMode val="edge"/>
          <c:x val="0.78386219583409555"/>
          <c:y val="3.3459369087805091E-3"/>
          <c:w val="0.20821261099596239"/>
          <c:h val="0.95911105008620889"/>
        </c:manualLayout>
      </c:layout>
      <c:overlay val="0"/>
      <c:txPr>
        <a:bodyPr/>
        <a:lstStyle/>
        <a:p>
          <a:pPr>
            <a:defRPr sz="1100"/>
          </a:pPr>
          <a:endParaRPr lang="de-DE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07.12.2020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07.12.2020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57886">
              <a:defRPr/>
            </a:pPr>
            <a:r>
              <a:rPr lang="de-DE" dirty="0"/>
              <a:t>Quelle: Ordner des aktuellen Lageberichts S:\Projekte\RKI_nCoV-Lage\3.Kommunikation\3.7.Lageberichte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0930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Datei </a:t>
            </a:r>
            <a:r>
              <a:rPr lang="de-DE" dirty="0" err="1"/>
              <a:t>Fallzahlen_kumulativ_Datum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3011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06EC7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3" name="Bild 12" descr="RKI-Logo_RGB_P300C.tif"/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Bild 2" descr="PPT_Background_4zu3_RBGNE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2" name="Bild 11" descr="RKI-Logo_RGB_P300C.tif"/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457199" y="1155700"/>
            <a:ext cx="8092593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/>
              <a:t>11.11.2020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4606442" y="1155699"/>
            <a:ext cx="3943350" cy="529590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Inhaltsplatzhalter 7"/>
          <p:cNvSpPr>
            <a:spLocks noGrp="1"/>
          </p:cNvSpPr>
          <p:nvPr>
            <p:ph sz="quarter" idx="14"/>
          </p:nvPr>
        </p:nvSpPr>
        <p:spPr>
          <a:xfrm>
            <a:off x="454844" y="1155699"/>
            <a:ext cx="3943350" cy="529590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11" name="Datumsplatzhalter 10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e-DE"/>
              <a:t>11.11.2020</a:t>
            </a:r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11.11.2020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045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11.11.2020</a:t>
            </a:r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199" y="1155700"/>
            <a:ext cx="8092593" cy="53022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622713"/>
            <a:ext cx="1860421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/>
              <a:t>11.11.2020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1" y="6622713"/>
            <a:ext cx="5182675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52920" y="6622713"/>
            <a:ext cx="496872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200">
                <a:solidFill>
                  <a:srgbClr val="006EC7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3" name="Gerade Verbindung 12"/>
          <p:cNvCxnSpPr/>
          <p:nvPr userDrawn="1"/>
        </p:nvCxnSpPr>
        <p:spPr>
          <a:xfrm>
            <a:off x="2594239" y="6628377"/>
            <a:ext cx="0" cy="229623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 userDrawn="1"/>
        </p:nvCxnSpPr>
        <p:spPr>
          <a:xfrm>
            <a:off x="457200" y="6622713"/>
            <a:ext cx="0" cy="23528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 userDrawn="1"/>
        </p:nvCxnSpPr>
        <p:spPr>
          <a:xfrm>
            <a:off x="8564139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 14" descr="RKI-Logo_RGB_P300C.tif"/>
          <p:cNvPicPr>
            <a:picLocks noChangeAspect="1"/>
          </p:cNvPicPr>
          <p:nvPr userDrawn="1"/>
        </p:nvPicPr>
        <p:blipFill>
          <a:blip r:embed="rId8" cstate="screen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6623" y="182309"/>
            <a:ext cx="1656184" cy="480392"/>
          </a:xfrm>
          <a:prstGeom prst="rect">
            <a:avLst/>
          </a:prstGeom>
        </p:spPr>
      </p:pic>
      <p:cxnSp>
        <p:nvCxnSpPr>
          <p:cNvPr id="17" name="Gerade Verbindung 16">
            <a:extLst>
              <a:ext uri="{FF2B5EF4-FFF2-40B4-BE49-F238E27FC236}">
                <a16:creationId xmlns:a16="http://schemas.microsoft.com/office/drawing/2014/main" id="{3D4E5546-5335-5647-A96F-CE3BCF4D161A}"/>
              </a:ext>
            </a:extLst>
          </p:cNvPr>
          <p:cNvCxnSpPr/>
          <p:nvPr userDrawn="1"/>
        </p:nvCxnSpPr>
        <p:spPr>
          <a:xfrm>
            <a:off x="8045635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4" r:id="rId4"/>
    <p:sldLayoutId id="2147483661" r:id="rId5"/>
    <p:sldLayoutId id="2147483655" r:id="rId6"/>
  </p:sldLayoutIdLst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06EC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7439" y="597446"/>
            <a:ext cx="8670471" cy="1292662"/>
          </a:xfrm>
          <a:solidFill>
            <a:srgbClr val="045AA6"/>
          </a:solidFill>
        </p:spPr>
        <p:txBody>
          <a:bodyPr/>
          <a:lstStyle/>
          <a:p>
            <a:r>
              <a:rPr lang="de-DE" sz="2800" dirty="0">
                <a:solidFill>
                  <a:schemeClr val="bg1"/>
                </a:solidFill>
              </a:rPr>
              <a:t>COVID-19: 		Lage National, 07.12.2020</a:t>
            </a:r>
            <a:br>
              <a:rPr lang="de-DE" sz="2800" dirty="0">
                <a:solidFill>
                  <a:schemeClr val="bg1"/>
                </a:solidFill>
              </a:rPr>
            </a:br>
            <a:br>
              <a:rPr lang="de-DE" sz="2800" dirty="0">
                <a:solidFill>
                  <a:schemeClr val="bg1"/>
                </a:solidFill>
              </a:rPr>
            </a:br>
            <a:r>
              <a:rPr lang="de-DE" sz="2800" dirty="0">
                <a:solidFill>
                  <a:schemeClr val="bg1"/>
                </a:solidFill>
              </a:rPr>
              <a:t>Informationen für den Krisenstab</a:t>
            </a:r>
          </a:p>
        </p:txBody>
      </p:sp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370797"/>
              </p:ext>
            </p:extLst>
          </p:nvPr>
        </p:nvGraphicFramePr>
        <p:xfrm>
          <a:off x="217439" y="2004786"/>
          <a:ext cx="8659861" cy="2805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5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86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75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10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474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910">
                <a:tc>
                  <a:txBody>
                    <a:bodyPr/>
                    <a:lstStyle/>
                    <a:p>
                      <a:pPr algn="l"/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Datenstand</a:t>
                      </a:r>
                    </a:p>
                  </a:txBody>
                  <a:tcPr>
                    <a:solidFill>
                      <a:srgbClr val="045AA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DE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Anzahl</a:t>
                      </a: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Änderung zum Vortag</a:t>
                      </a: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dirty="0">
                          <a:solidFill>
                            <a:schemeClr val="bg1"/>
                          </a:solidFill>
                        </a:rPr>
                        <a:t>Inzidenz </a:t>
                      </a:r>
                      <a:r>
                        <a:rPr lang="de-DE" sz="1800" b="1" dirty="0">
                          <a:solidFill>
                            <a:schemeClr val="bg1"/>
                          </a:solidFill>
                        </a:rPr>
                        <a:t>(Fälle/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>
                          <a:solidFill>
                            <a:schemeClr val="bg1"/>
                          </a:solidFill>
                        </a:rPr>
                        <a:t>100.000 </a:t>
                      </a:r>
                      <a:r>
                        <a:rPr lang="de-DE" sz="1800" b="1" dirty="0" err="1">
                          <a:solidFill>
                            <a:schemeClr val="bg1"/>
                          </a:solidFill>
                        </a:rPr>
                        <a:t>Einw</a:t>
                      </a:r>
                      <a:r>
                        <a:rPr lang="de-DE" sz="1800" b="1" dirty="0">
                          <a:solidFill>
                            <a:schemeClr val="bg1"/>
                          </a:solidFill>
                        </a:rPr>
                        <a:t>.)</a:t>
                      </a: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910">
                <a:tc>
                  <a:txBody>
                    <a:bodyPr/>
                    <a:lstStyle/>
                    <a:p>
                      <a:pPr algn="l"/>
                      <a:r>
                        <a:rPr lang="de-DE" sz="1600" b="1" dirty="0">
                          <a:solidFill>
                            <a:schemeClr val="bg1"/>
                          </a:solidFill>
                        </a:rPr>
                        <a:t>07.12.2020; 0:00 Uhr</a:t>
                      </a:r>
                    </a:p>
                  </a:txBody>
                  <a:tcPr>
                    <a:solidFill>
                      <a:srgbClr val="045AA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de-DE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Ganze Zahl</a:t>
                      </a: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Prozent</a:t>
                      </a: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Bestätigte Fälle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1.183.655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+12.332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+1,05%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1.423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Verstorbene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18.919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    +147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+0,78%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de-DE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22,7</a:t>
                      </a: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Anteil Verstorbene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1,6%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Genesene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ca. 863.300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7-Tage-Inzidenz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146</a:t>
                      </a:r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Inhaltsplatzhalter 1"/>
          <p:cNvSpPr>
            <a:spLocks noGrp="1"/>
          </p:cNvSpPr>
          <p:nvPr>
            <p:ph sz="quarter" idx="13"/>
          </p:nvPr>
        </p:nvSpPr>
        <p:spPr>
          <a:xfrm>
            <a:off x="3771900" y="4126359"/>
            <a:ext cx="5116010" cy="205358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2000" indent="0">
              <a:spcBef>
                <a:spcPts val="600"/>
              </a:spcBef>
              <a:buNone/>
            </a:pPr>
            <a:r>
              <a:rPr lang="de-DE" sz="1600" b="1" dirty="0"/>
              <a:t>Schätzung der Reproduktionszahl (R)</a:t>
            </a:r>
          </a:p>
          <a:p>
            <a:r>
              <a:rPr lang="de-DE" sz="1400" b="1" dirty="0">
                <a:solidFill>
                  <a:srgbClr val="045AA6"/>
                </a:solidFill>
              </a:rPr>
              <a:t>Schätzung der Reproduktionszahl (4-Tage-R):  </a:t>
            </a: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>
                <a:solidFill>
                  <a:srgbClr val="FF0000"/>
                </a:solidFill>
              </a:rPr>
              <a:t>07.12.2020: 	1,20 (95%-Prädiktionsintervall: 1,03-1,39)</a:t>
            </a: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>
                <a:solidFill>
                  <a:srgbClr val="0070C0"/>
                </a:solidFill>
              </a:rPr>
              <a:t>06.12.2020: 	1,21 (95%-Prädiktionsintervall: 1,03 – 1,42)</a:t>
            </a:r>
            <a:endParaRPr lang="de-DE" sz="1400" b="1" dirty="0">
              <a:solidFill>
                <a:srgbClr val="0070C0"/>
              </a:solidFill>
              <a:highlight>
                <a:srgbClr val="FFFF00"/>
              </a:highlight>
            </a:endParaRPr>
          </a:p>
          <a:p>
            <a:pPr>
              <a:spcBef>
                <a:spcPts val="300"/>
              </a:spcBef>
              <a:tabLst>
                <a:tab pos="1704975" algn="l"/>
              </a:tabLst>
            </a:pPr>
            <a:r>
              <a:rPr lang="de-DE" sz="1600" b="1" dirty="0">
                <a:solidFill>
                  <a:srgbClr val="045AA6"/>
                </a:solidFill>
              </a:rPr>
              <a:t>Schätzung eines stabileren R (7-Tage-R):</a:t>
            </a: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>
                <a:solidFill>
                  <a:srgbClr val="FF0000"/>
                </a:solidFill>
              </a:rPr>
              <a:t>07.12.2020: </a:t>
            </a:r>
            <a:r>
              <a:rPr lang="sv-SE" sz="1400" b="1" dirty="0">
                <a:solidFill>
                  <a:srgbClr val="FF0000"/>
                </a:solidFill>
              </a:rPr>
              <a:t>1,06 (95%- Prädiktionsintervall:  0,96 -1,15)</a:t>
            </a: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sv-SE" sz="1400" b="1" dirty="0">
                <a:solidFill>
                  <a:srgbClr val="0070C0"/>
                </a:solidFill>
              </a:rPr>
              <a:t>06.12.2020: 1,10 (95%- Prädiktionsintervall: 1,00 – 1,22)</a:t>
            </a:r>
            <a:endParaRPr lang="de-DE" sz="1600" dirty="0">
              <a:solidFill>
                <a:srgbClr val="0070C0"/>
              </a:solidFill>
            </a:endParaRPr>
          </a:p>
        </p:txBody>
      </p:sp>
      <p:sp>
        <p:nvSpPr>
          <p:cNvPr id="9" name="Datumsplatzhalter 3">
            <a:extLst>
              <a:ext uri="{FF2B5EF4-FFF2-40B4-BE49-F238E27FC236}">
                <a16:creationId xmlns:a16="http://schemas.microsoft.com/office/drawing/2014/main" id="{A43E59E5-73EB-472C-B79F-9C0D8C71EA45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564825" y="6622713"/>
            <a:ext cx="1860421" cy="195750"/>
          </a:xfrm>
        </p:spPr>
        <p:txBody>
          <a:bodyPr/>
          <a:lstStyle/>
          <a:p>
            <a:r>
              <a:rPr lang="de-DE" dirty="0"/>
              <a:t>07.12.2020</a:t>
            </a:r>
          </a:p>
        </p:txBody>
      </p:sp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5040669"/>
              </p:ext>
            </p:extLst>
          </p:nvPr>
        </p:nvGraphicFramePr>
        <p:xfrm>
          <a:off x="222538" y="4960166"/>
          <a:ext cx="3087734" cy="1614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6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8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3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3099">
                <a:tc>
                  <a:txBody>
                    <a:bodyPr/>
                    <a:lstStyle/>
                    <a:p>
                      <a:pPr algn="l"/>
                      <a:r>
                        <a:rPr lang="de-DE" sz="1200" dirty="0">
                          <a:solidFill>
                            <a:schemeClr val="bg1"/>
                          </a:solidFill>
                        </a:rPr>
                        <a:t>DIVI</a:t>
                      </a:r>
                    </a:p>
                    <a:p>
                      <a:pPr algn="l"/>
                      <a:r>
                        <a:rPr lang="de-DE" sz="1200" dirty="0">
                          <a:solidFill>
                            <a:schemeClr val="bg1"/>
                          </a:solidFill>
                        </a:rPr>
                        <a:t>Datenstand</a:t>
                      </a:r>
                    </a:p>
                    <a:p>
                      <a:pPr algn="l"/>
                      <a:r>
                        <a:rPr lang="de-DE" sz="12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06.12.2020</a:t>
                      </a:r>
                    </a:p>
                  </a:txBody>
                  <a:tcPr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Anzahl</a:t>
                      </a: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</a:rPr>
                        <a:t>Änderung </a:t>
                      </a:r>
                    </a:p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</a:rPr>
                        <a:t>zum Vortag</a:t>
                      </a: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182">
                <a:tc>
                  <a:txBody>
                    <a:bodyPr/>
                    <a:lstStyle/>
                    <a:p>
                      <a:pPr algn="l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Aktuell 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4.108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+57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182">
                <a:tc>
                  <a:txBody>
                    <a:bodyPr/>
                    <a:lstStyle/>
                    <a:p>
                      <a:pPr algn="l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Invasiv beatmet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2.457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+41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3494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dirty="0"/>
              <a:t>07.12.2020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147311" y="103483"/>
            <a:ext cx="6114342" cy="553998"/>
          </a:xfrm>
          <a:prstGeom prst="rect">
            <a:avLst/>
          </a:prstGeom>
          <a:solidFill>
            <a:srgbClr val="045AA6"/>
          </a:solidFill>
        </p:spPr>
        <p:txBody>
          <a:bodyPr vert="horz" wrap="square" lIns="7200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</a:pPr>
            <a:r>
              <a:rPr lang="de-DE" sz="2000" dirty="0">
                <a:solidFill>
                  <a:schemeClr val="bg1"/>
                </a:solidFill>
              </a:rPr>
              <a:t>7-Tage-Inzidenz der Bundesländer nach Berichtsdatum </a:t>
            </a:r>
            <a:r>
              <a:rPr lang="de-DE" sz="1600" dirty="0">
                <a:solidFill>
                  <a:schemeClr val="bg1"/>
                </a:solidFill>
              </a:rPr>
              <a:t>(Datenstand 07.12.2020 0:00 Uhr)</a:t>
            </a:r>
          </a:p>
        </p:txBody>
      </p:sp>
      <p:graphicFrame>
        <p:nvGraphicFramePr>
          <p:cNvPr id="7" name="Diagramm 6">
            <a:extLst>
              <a:ext uri="{FF2B5EF4-FFF2-40B4-BE49-F238E27FC236}">
                <a16:creationId xmlns:a16="http://schemas.microsoft.com/office/drawing/2014/main" id="{00000000-0008-0000-04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4157006"/>
              </p:ext>
            </p:extLst>
          </p:nvPr>
        </p:nvGraphicFramePr>
        <p:xfrm>
          <a:off x="147311" y="973015"/>
          <a:ext cx="8609828" cy="53457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41245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dirty="0"/>
              <a:t>07.12.2020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236765" y="166413"/>
            <a:ext cx="6784521" cy="307777"/>
          </a:xfrm>
          <a:prstGeom prst="rect">
            <a:avLst/>
          </a:prstGeom>
          <a:solidFill>
            <a:srgbClr val="045AA6"/>
          </a:solidFill>
        </p:spPr>
        <p:txBody>
          <a:bodyPr vert="horz" lIns="7200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</a:pPr>
            <a:r>
              <a:rPr lang="de-DE" sz="2000" dirty="0">
                <a:solidFill>
                  <a:schemeClr val="bg1"/>
                </a:solidFill>
              </a:rPr>
              <a:t>Geografische Verteilung in Deutschland: 7-Tage-Inzidenz 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2940445"/>
              </p:ext>
            </p:extLst>
          </p:nvPr>
        </p:nvGraphicFramePr>
        <p:xfrm>
          <a:off x="236765" y="484709"/>
          <a:ext cx="6784521" cy="18288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73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10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1958">
                <a:tc>
                  <a:txBody>
                    <a:bodyPr/>
                    <a:lstStyle/>
                    <a:p>
                      <a:pPr algn="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de-DE" sz="1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=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121.347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147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LK 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7-Tages-Inzidenz  </a:t>
                      </a: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&gt;25-50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Fälle/100.000 </a:t>
                      </a:r>
                      <a:r>
                        <a:rPr lang="de-DE" sz="1400" dirty="0" err="1">
                          <a:solidFill>
                            <a:schemeClr val="tx1"/>
                          </a:solidFill>
                        </a:rPr>
                        <a:t>Einw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660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99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LK 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7-Tages-Inzidenz  </a:t>
                      </a: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&gt;50-100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Fälle/100.000 </a:t>
                      </a:r>
                      <a:r>
                        <a:rPr lang="de-DE" sz="1400" dirty="0" err="1">
                          <a:solidFill>
                            <a:schemeClr val="tx1"/>
                          </a:solidFill>
                        </a:rPr>
                        <a:t>Einw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251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LK 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7-Tages-Inzidenz  &gt;</a:t>
                      </a: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100-250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 Fälle/100.000 </a:t>
                      </a:r>
                      <a:r>
                        <a:rPr lang="de-DE" sz="1400" dirty="0" err="1">
                          <a:solidFill>
                            <a:schemeClr val="tx1"/>
                          </a:solidFill>
                        </a:rPr>
                        <a:t>Einw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LK 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7-Tages-Inzidenz  &gt;</a:t>
                      </a: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250-500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 Fälle/100.000 </a:t>
                      </a:r>
                      <a:r>
                        <a:rPr lang="de-DE" sz="1400" dirty="0" err="1">
                          <a:solidFill>
                            <a:schemeClr val="tx1"/>
                          </a:solidFill>
                        </a:rPr>
                        <a:t>Einw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433847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LK 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7-Tages-Inzidenz  &gt;</a:t>
                      </a: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500-1000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 Fälle/100.000 </a:t>
                      </a:r>
                      <a:r>
                        <a:rPr lang="de-DE" sz="1400" dirty="0" err="1">
                          <a:solidFill>
                            <a:schemeClr val="tx1"/>
                          </a:solidFill>
                        </a:rPr>
                        <a:t>Einw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3" name="Grafik 2">
            <a:extLst>
              <a:ext uri="{FF2B5EF4-FFF2-40B4-BE49-F238E27FC236}">
                <a16:creationId xmlns:a16="http://schemas.microsoft.com/office/drawing/2014/main" id="{5366A86D-727A-4A4C-B845-6F6A1E0B0F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688" y="2309381"/>
            <a:ext cx="6128604" cy="4316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391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266</Words>
  <Application>Microsoft Office PowerPoint</Application>
  <PresentationFormat>Bildschirmpräsentation (4:3)</PresentationFormat>
  <Paragraphs>70</Paragraphs>
  <Slides>3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ＭＳ 明朝</vt:lpstr>
      <vt:lpstr>Wingdings</vt:lpstr>
      <vt:lpstr>Office-Design</vt:lpstr>
      <vt:lpstr>COVID-19:   Lage National, 07.12.2020  Informationen für den Krisenstab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Nübel, Julia</cp:lastModifiedBy>
  <cp:revision>2964</cp:revision>
  <cp:lastPrinted>2020-08-31T05:46:37Z</cp:lastPrinted>
  <dcterms:created xsi:type="dcterms:W3CDTF">2015-11-02T12:29:13Z</dcterms:created>
  <dcterms:modified xsi:type="dcterms:W3CDTF">2020-12-07T09:16:31Z</dcterms:modified>
</cp:coreProperties>
</file>