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C462B-16DF-4284-AA17-5C13911BB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7005AFB-1394-43DE-88BE-086D955FA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CC831F-0FE6-4BF2-B7BF-90C3EDEC9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545622-A9C1-4BC9-8F9D-529B5AA9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867545-335C-4FE2-882B-F5AEEB272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4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DE5D25-FE1F-4F9B-9799-54807D4B7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2CF30D-9234-46A7-9D2A-C0290E849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E91AB-1A97-41B9-8E46-065C3E09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45A09-AFB4-4054-9AAE-972C17F7F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A26504-CB36-44A6-9431-B74316933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13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C82A208-5A0A-44AA-978E-45E111C92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8E1EFE-2A76-4C6B-B01E-AA7647DAF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9975BD-7E7B-4BDB-AA20-459C6260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0FE6CF-5CD8-40CE-8F0F-0E488B6E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A56241-7BBC-4631-B406-1DDC726C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66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42605-AFB2-4A91-AF6F-406081FB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54B9FA-B970-4AA4-A3D7-F82849A37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D15A4D-177A-4284-9DF5-7CCBA0ED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466C58-7827-4A98-A838-3D1E8EDF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302B64-94D3-4B82-B616-5353DDF0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69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452D1-7DB3-49D4-B846-BB95304C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0D5E22-41C1-4125-8380-CE8F1459E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E7514-8915-4EDB-8ECE-800BF590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9EFC4B-C08B-4E02-88B1-06AF5209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E40A62-8C16-428F-A695-6343C63B8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60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3E5373-566F-46AC-9249-60E204D2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16D562-BB59-407D-AFD6-3A5FB4EDE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0FE2CC-9529-47B4-BA7A-DF431B8B6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F52D09-A161-4ABB-8602-61EA6446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84394B-557D-4FAF-8D85-D0494F86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90EA42-3B1B-4897-AF13-514122F1C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93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1FED8-0D34-495D-AC5B-D28AEE46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C08257-35DC-4908-886A-498D2B137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C43C5B-E5F2-4AF7-8A2C-C22E61FC7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99DCB4F-3724-4AA0-9A80-9FA1042F8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2A04B2D-153F-4005-855C-2BFEC1E72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D3E64BA-1CAA-406B-90A4-054FBBCFA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A88D1F3-F10B-4E6D-8623-72942764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BC28890-C857-47EB-9B70-08420595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72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01573E-3BB5-452C-B1FF-30187A141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35355F-6A9E-4CA5-BFD1-B04CB8C0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7A6902-B4C6-4E32-BC98-A36159EC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0D76CE5-3202-4D50-9B05-5715169F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65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A679C7-4474-44DC-A791-6C75BE62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E74817C-7E7A-48EE-ABD3-193F2140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B67C25-5D0F-479E-9682-B11BEB7A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32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818EDF-E8C2-4B30-B184-B13B863F3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C50A8A-9A08-4003-83C1-2E37B4E55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5C8ACF2-2E88-4557-818B-11D5F6D2A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414EAD-462F-44A5-80B7-6C5B090E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6C0D46-E1B6-4323-BA9C-5B3EE053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99B2F4-2FCC-4CFB-8763-6D70F4DF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34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652C9-F8E5-487D-904B-5FC27697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7BA26FD-BEF3-4566-9336-688C0C6E39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CF05EF0-1F67-442B-94CA-3ADB95305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CBF614-7C19-4EAC-BA1A-2C8979D0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0796C5-222B-4548-8C42-C470063E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2BE686-F0C7-4C8C-9D54-A33EF8F0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7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2E692CE-0069-4718-AB23-18B1DEE03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1142D1-DFCF-4FCC-A296-94A67D41C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43A195-9D7D-4943-8764-FCC354269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7D0AC-85A4-44F9-862C-B00CA66B170B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2B1052-94C5-450C-B736-E02CD4D83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38118-2975-4147-BD72-E90C08BB0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2FE4D-45D0-4CB4-A634-7AD9710734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21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D8D297-71DB-4B34-B74C-A2E0B3052E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065630-BA13-467B-9D9F-CAA7EAE7FB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7E41E7D-BC15-47E8-8B34-08E415C65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78196"/>
            <a:ext cx="8171447" cy="677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70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Eckmanns, Tim</dc:creator>
  <cp:lastModifiedBy>Eckmanns, Tim</cp:lastModifiedBy>
  <cp:revision>1</cp:revision>
  <dcterms:created xsi:type="dcterms:W3CDTF">2020-12-09T09:43:48Z</dcterms:created>
  <dcterms:modified xsi:type="dcterms:W3CDTF">2020-12-09T09:44:39Z</dcterms:modified>
</cp:coreProperties>
</file>