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0" r:id="rId3"/>
    <p:sldId id="301" r:id="rId4"/>
    <p:sldId id="302" r:id="rId5"/>
    <p:sldId id="30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1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14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09/12/2020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dirty="0"/>
              <a:t>Datenstand 8.12.2020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9E98FA-B754-437D-B947-233EC2A9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6" y="1681226"/>
            <a:ext cx="7900182" cy="47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DFC5FB8-4396-45F6-9BFE-AA55772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3D97CC-37A8-454A-8A04-AAEFC3DC7B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B8F0A4-5104-438C-BBF2-83B9E5F1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876EF7-8CDF-4DA1-8761-84241A35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197"/>
            <a:ext cx="9144000" cy="38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/>
              <a:t> </a:t>
            </a:r>
            <a:r>
              <a:rPr lang="fr-FR" b="0" dirty="0" err="1"/>
              <a:t>Datenstand</a:t>
            </a:r>
            <a:r>
              <a:rPr lang="fr-FR" b="0" dirty="0"/>
              <a:t> 08.12.2020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D08C34-9429-4011-8A47-8B65789B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733" y="108577"/>
            <a:ext cx="5848350" cy="3491873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3E2DE9-BA6C-4151-A89B-A9348B56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611" y="3600450"/>
            <a:ext cx="58483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895D48-1089-465E-9160-71F2202F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E5EBE4-303F-48A1-9FA6-D3C2675E26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0C0FEE6-6533-4107-BF85-2B9F3491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448"/>
            <a:ext cx="7983646" cy="874368"/>
          </a:xfrm>
        </p:spPr>
        <p:txBody>
          <a:bodyPr/>
          <a:lstStyle/>
          <a:p>
            <a:r>
              <a:rPr lang="de-DE" dirty="0"/>
              <a:t>Anteil positiv geimpfter nach Altersklasse und je Abnahmeort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CF99FF-093B-4765-A11B-3B4097CD1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419" y="1276817"/>
            <a:ext cx="8994632" cy="55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0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C3D57E-AB84-46C3-926E-8DA7EEA361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376"/>
            <a:ext cx="7983646" cy="874368"/>
          </a:xfrm>
        </p:spPr>
        <p:txBody>
          <a:bodyPr/>
          <a:lstStyle/>
          <a:p>
            <a:r>
              <a:rPr lang="de-DE" dirty="0"/>
              <a:t>Abnahmeort in Kalenderwoche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653016-35AA-4C02-8036-4240375A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26393"/>
            <a:ext cx="89916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Bildschirmpräsentation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8.12.2020</vt:lpstr>
      <vt:lpstr>PowerPoint-Präsentation</vt:lpstr>
      <vt:lpstr>Anzahl der Testungen pro 100.000 Einwohner nach Altersgruppe und Kalenderwoche –  Datenstand 08.12.2020</vt:lpstr>
      <vt:lpstr>Anteil positiv geimpfter nach Altersklasse und je Abnahmeort</vt:lpstr>
      <vt:lpstr>Abnahmeort in Kalenderwoche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220</cp:revision>
  <dcterms:created xsi:type="dcterms:W3CDTF">2020-01-21T10:42:53Z</dcterms:created>
  <dcterms:modified xsi:type="dcterms:W3CDTF">2020-12-09T09:11:03Z</dcterms:modified>
</cp:coreProperties>
</file>