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97" r:id="rId2"/>
    <p:sldId id="598" r:id="rId3"/>
    <p:sldId id="383" r:id="rId4"/>
    <p:sldId id="592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5" autoAdjust="0"/>
    <p:restoredTop sz="91717" autoAdjust="0"/>
  </p:normalViewPr>
  <p:slideViewPr>
    <p:cSldViewPr>
      <p:cViewPr varScale="1">
        <p:scale>
          <a:sx n="105" d="100"/>
          <a:sy n="105" d="100"/>
        </p:scale>
        <p:origin x="22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49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694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09.12.2020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734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67.367.046 Fälle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1.545.275 Todesfälle (2,3%)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08.12.2020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68791"/>
              </p:ext>
            </p:extLst>
          </p:nvPr>
        </p:nvGraphicFramePr>
        <p:xfrm>
          <a:off x="107504" y="1744702"/>
          <a:ext cx="8928992" cy="471763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26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14.954.332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1.413.108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429,43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6.623.911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288.033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136,48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9.703.770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240.961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-15,44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2.488.912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166.856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-8,94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1.742.557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-16,94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233,61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1.197.709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130.236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156,87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1.737.960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108.303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821.947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89.322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203,03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1.051.374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89.304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107,71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1.067.870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77.059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-32,69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95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08.12.2020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837492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0527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40747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97127"/>
              </p:ext>
            </p:extLst>
          </p:nvPr>
        </p:nvGraphicFramePr>
        <p:xfrm>
          <a:off x="46726" y="4365104"/>
          <a:ext cx="1428930" cy="1070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66,81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48281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5856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208504"/>
              </p:ext>
            </p:extLst>
          </p:nvPr>
        </p:nvGraphicFramePr>
        <p:xfrm>
          <a:off x="3696072" y="4378066"/>
          <a:ext cx="1596008" cy="1868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 Virgin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Bermuda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73,59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Mexiko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738652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25081"/>
              </p:ext>
            </p:extLst>
          </p:nvPr>
        </p:nvGraphicFramePr>
        <p:xfrm>
          <a:off x="5486275" y="4386287"/>
          <a:ext cx="1382713" cy="14897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39860"/>
              </p:ext>
            </p:extLst>
          </p:nvPr>
        </p:nvGraphicFramePr>
        <p:xfrm>
          <a:off x="46726" y="5848434"/>
          <a:ext cx="1428930" cy="69215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52132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65204" y="2060848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806618"/>
              </p:ext>
            </p:extLst>
          </p:nvPr>
        </p:nvGraphicFramePr>
        <p:xfrm>
          <a:off x="7364259" y="2586151"/>
          <a:ext cx="1707669" cy="401767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42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and Herzegovina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203,03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236151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65136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25531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724784"/>
                  </a:ext>
                </a:extLst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53968" y="365815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78 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034941"/>
              </p:ext>
            </p:extLst>
          </p:nvPr>
        </p:nvGraphicFramePr>
        <p:xfrm>
          <a:off x="1763688" y="4372202"/>
          <a:ext cx="1828176" cy="15868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Curacao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08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(NL)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F8782F9B-59F6-4DD1-AB21-9E4D1B987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676665"/>
            <a:ext cx="6936959" cy="297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1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08.12.2020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3320"/>
              </p:ext>
            </p:extLst>
          </p:nvPr>
        </p:nvGraphicFramePr>
        <p:xfrm>
          <a:off x="271562" y="746589"/>
          <a:ext cx="2808312" cy="573593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605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419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813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19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0269870"/>
                  </a:ext>
                </a:extLst>
              </a:tr>
              <a:tr h="12455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939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0156E18-5051-4CE2-952C-8BFA56425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89118"/>
              </p:ext>
            </p:extLst>
          </p:nvPr>
        </p:nvGraphicFramePr>
        <p:xfrm>
          <a:off x="3465876" y="578292"/>
          <a:ext cx="1638861" cy="70936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64034">
                  <a:extLst>
                    <a:ext uri="{9D8B030D-6E8A-4147-A177-3AD203B41FA5}">
                      <a16:colId xmlns:a16="http://schemas.microsoft.com/office/drawing/2014/main" val="888845614"/>
                    </a:ext>
                  </a:extLst>
                </a:gridCol>
                <a:gridCol w="974827">
                  <a:extLst>
                    <a:ext uri="{9D8B030D-6E8A-4147-A177-3AD203B41FA5}">
                      <a16:colId xmlns:a16="http://schemas.microsoft.com/office/drawing/2014/main" val="3000375676"/>
                    </a:ext>
                  </a:extLst>
                </a:gridCol>
              </a:tblGrid>
              <a:tr h="17787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2062592"/>
                  </a:ext>
                </a:extLst>
              </a:tr>
              <a:tr h="12997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49020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73303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57224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82F76FE0-3957-4A4E-9E73-1E85FEE8B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762" y="1263627"/>
            <a:ext cx="6051237" cy="502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170638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4AE88C9-D647-4D10-B00E-42DC919D4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985B17D-8660-44E9-B441-9BFE2214D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2" y="596602"/>
            <a:ext cx="871537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Office PowerPoint</Application>
  <PresentationFormat>Bildschirmpräsentation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Romo Ventura, Eugenia</cp:lastModifiedBy>
  <cp:revision>1423</cp:revision>
  <dcterms:created xsi:type="dcterms:W3CDTF">2020-04-16T05:25:18Z</dcterms:created>
  <dcterms:modified xsi:type="dcterms:W3CDTF">2020-12-09T10:01:38Z</dcterms:modified>
</cp:coreProperties>
</file>