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68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09.12.2020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AE9267A-428B-4B4E-910D-BE71C7906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00224"/>
            <a:ext cx="8136903" cy="451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69AFBAE-D355-4586-9248-972826331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87" y="1586553"/>
            <a:ext cx="8637626" cy="368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Probenrückstau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2BE0B76-897E-45E3-86FA-09A7EBBC4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00808"/>
            <a:ext cx="8229600" cy="397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69AFBAE-D355-4586-9248-972826331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87" y="44625"/>
            <a:ext cx="8637626" cy="309634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627928E-3B20-4161-BD68-AEDEEFA02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892" y="3212976"/>
            <a:ext cx="8637625" cy="2884348"/>
          </a:xfrm>
          <a:prstGeom prst="rect">
            <a:avLst/>
          </a:prstGeom>
        </p:spPr>
      </p:pic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86E9675A-AB03-406B-8B8B-A4567443D3A4}"/>
              </a:ext>
            </a:extLst>
          </p:cNvPr>
          <p:cNvSpPr/>
          <p:nvPr/>
        </p:nvSpPr>
        <p:spPr>
          <a:xfrm rot="-5400000">
            <a:off x="7393252" y="5822231"/>
            <a:ext cx="406168" cy="2880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20D5F5-858C-4107-B5E2-966E4F70624B}"/>
              </a:ext>
            </a:extLst>
          </p:cNvPr>
          <p:cNvSpPr txBox="1"/>
          <p:nvPr/>
        </p:nvSpPr>
        <p:spPr>
          <a:xfrm>
            <a:off x="7164289" y="6165304"/>
            <a:ext cx="197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Änderung Testkriterien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3A23BB5-11B4-4AF0-B6FE-8BDDB067EB92}"/>
              </a:ext>
            </a:extLst>
          </p:cNvPr>
          <p:cNvSpPr txBox="1"/>
          <p:nvPr/>
        </p:nvSpPr>
        <p:spPr>
          <a:xfrm>
            <a:off x="2561" y="6021288"/>
            <a:ext cx="69878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Frage: Kann hier bei den „gelben“ Fällen zwischen denen mit und ohne Symptomen unterschieden werden? Bei spezifischerer Testung wären doch mehr „blaue“ Fälle zu erwarten (wie </a:t>
            </a:r>
            <a:r>
              <a:rPr lang="de-DE"/>
              <a:t>im Frühjahr)?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033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69AFBAE-D355-4586-9248-972826331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87" y="44625"/>
            <a:ext cx="8637626" cy="252027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D520D5F5-858C-4107-B5E2-966E4F70624B}"/>
              </a:ext>
            </a:extLst>
          </p:cNvPr>
          <p:cNvSpPr txBox="1"/>
          <p:nvPr/>
        </p:nvSpPr>
        <p:spPr>
          <a:xfrm>
            <a:off x="7164289" y="6165304"/>
            <a:ext cx="197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Änderung Testkriterien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3A23BB5-11B4-4AF0-B6FE-8BDDB067EB92}"/>
              </a:ext>
            </a:extLst>
          </p:cNvPr>
          <p:cNvSpPr txBox="1"/>
          <p:nvPr/>
        </p:nvSpPr>
        <p:spPr>
          <a:xfrm>
            <a:off x="0" y="6397016"/>
            <a:ext cx="6987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Hier auch keine Zunahme der „symptomatischen“ Fälle?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A0729E7-AB3A-4FB8-BFC6-7961E1311B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36"/>
          <a:stretch/>
        </p:blipFill>
        <p:spPr>
          <a:xfrm>
            <a:off x="0" y="2814631"/>
            <a:ext cx="9144000" cy="2990633"/>
          </a:xfrm>
          <a:prstGeom prst="rect">
            <a:avLst/>
          </a:prstGeom>
        </p:spPr>
      </p:pic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86E9675A-AB03-406B-8B8B-A4567443D3A4}"/>
              </a:ext>
            </a:extLst>
          </p:cNvPr>
          <p:cNvSpPr/>
          <p:nvPr/>
        </p:nvSpPr>
        <p:spPr>
          <a:xfrm rot="-5400000">
            <a:off x="7393252" y="5822231"/>
            <a:ext cx="406168" cy="2880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17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AE9267A-428B-4B4E-910D-BE71C7906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5" y="1800224"/>
            <a:ext cx="8136903" cy="4510244"/>
          </a:xfrm>
          <a:prstGeom prst="rect">
            <a:avLst/>
          </a:prstGeom>
        </p:spPr>
      </p:pic>
      <p:sp>
        <p:nvSpPr>
          <p:cNvPr id="5" name="Eckige Klammer links 4">
            <a:extLst>
              <a:ext uri="{FF2B5EF4-FFF2-40B4-BE49-F238E27FC236}">
                <a16:creationId xmlns:a16="http://schemas.microsoft.com/office/drawing/2014/main" id="{09058161-6396-43CE-814A-09FD538E2A7D}"/>
              </a:ext>
            </a:extLst>
          </p:cNvPr>
          <p:cNvSpPr/>
          <p:nvPr/>
        </p:nvSpPr>
        <p:spPr>
          <a:xfrm>
            <a:off x="689842" y="4077072"/>
            <a:ext cx="45719" cy="1296144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8BFC855-D19E-44FD-9D94-770E68474A76}"/>
              </a:ext>
            </a:extLst>
          </p:cNvPr>
          <p:cNvSpPr txBox="1"/>
          <p:nvPr/>
        </p:nvSpPr>
        <p:spPr>
          <a:xfrm>
            <a:off x="35496" y="4540478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-18%</a:t>
            </a:r>
          </a:p>
        </p:txBody>
      </p:sp>
    </p:spTree>
    <p:extLst>
      <p:ext uri="{BB962C8B-B14F-4D97-AF65-F5344CB8AC3E}">
        <p14:creationId xmlns:p14="http://schemas.microsoft.com/office/powerpoint/2010/main" val="395381150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Bildschirmpräsentation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Larissa</vt:lpstr>
      <vt:lpstr>Testzahlen und Positivquote</vt:lpstr>
      <vt:lpstr>Auslastung der Kapazitäten</vt:lpstr>
      <vt:lpstr>Probenrückstau</vt:lpstr>
      <vt:lpstr>PowerPoint-Präsentation</vt:lpstr>
      <vt:lpstr>PowerPoint-Präsentation</vt:lpstr>
      <vt:lpstr>Testzahlen und Positivquote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13</cp:revision>
  <dcterms:created xsi:type="dcterms:W3CDTF">2020-11-18T09:03:03Z</dcterms:created>
  <dcterms:modified xsi:type="dcterms:W3CDTF">2020-12-09T02:41:01Z</dcterms:modified>
</cp:coreProperties>
</file>