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576" r:id="rId2"/>
    <p:sldId id="588" r:id="rId3"/>
    <p:sldId id="578" r:id="rId4"/>
    <p:sldId id="587" r:id="rId5"/>
    <p:sldId id="593" r:id="rId6"/>
    <p:sldId id="627" r:id="rId7"/>
    <p:sldId id="625" r:id="rId8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6" clrIdx="3"/>
  <p:cmAuthor id="4" name="Tolksdorf, Kristin" initials="TK" lastIdx="1" clrIdx="4"/>
  <p:cmAuthor id="5" name="Preuß, Ute" initials="PU" lastIdx="29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5" autoAdjust="0"/>
    <p:restoredTop sz="83636" autoAdjust="0"/>
  </p:normalViewPr>
  <p:slideViewPr>
    <p:cSldViewPr snapToGrid="0" snapToObjects="1">
      <p:cViewPr varScale="1">
        <p:scale>
          <a:sx n="55" d="100"/>
          <a:sy n="55" d="100"/>
        </p:scale>
        <p:origin x="1632" y="7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09.12.2020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Anstieg der SARI-Fallzahlen in den Altersgruppen 15-34 und 35-59 Jahre </a:t>
            </a:r>
          </a:p>
          <a:p>
            <a:r>
              <a:rPr lang="de-D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generell aber seit einigen Wochen relativ stabil bzw. pendelt auf hohem Niveau (über 35 Jahre) oder niedrigen Niveau (unter 15 Jahre)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Altersgruppen der Kinder unter 15 Jahre immer noch niedriger als üblich um diese Jahreszeit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Altersgruppen 35-59 Jahre und 60-79 Jahre liegen deutlich höher als in den Vorsaisons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Anteil COVID-19 Patienten an SARI stabilisiert sich auf hohem Niveau, liegt aktuell bei 57 %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Absolute Anzahl der COVID-19-Fälle mit SARI im Sentinel: alle Fälle, inkl. Liegende (noch vorläufige Diagnosen und noch nicht vollständig)</a:t>
            </a:r>
          </a:p>
          <a:p>
            <a:r>
              <a:rPr lang="de-DE" dirty="0"/>
              <a:t>-</a:t>
            </a:r>
            <a:r>
              <a:rPr lang="de-DE" b="1" dirty="0"/>
              <a:t>auch hier: kein Rückgang in AG 80+ , eher weiterer Anstieg (Daten von noch liegenden Fällen, eher unvollständiger)</a:t>
            </a:r>
          </a:p>
          <a:p>
            <a:r>
              <a:rPr lang="de-DE" dirty="0"/>
              <a:t>Insgesamt ist das Bild aber ähnlich wie bei den eingeschränkten Daten, allerdings haben in dieser Darstellung (alle Fälle) die Fälle aus der Altersgruppe 35-59 Jahre weniger Gewicht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235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08.12.2020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49. KW 2020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08.12.2020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521C2B8-B621-4A01-9207-1EEB0462B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1203235"/>
            <a:ext cx="7200000" cy="52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49. KW 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08.12.2020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386003" y="5495557"/>
            <a:ext cx="837199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49. KW 2020 bei ca. 1.000 Arzt­konsul­ta­tionen wegen ARE pro 100.000 Einwohner. Auf die Bevölke­rung in Deutschland bezogen entspricht das einer Gesamtzahl von ca. 830.000 Arzt­besuchen wegen akuter Atem­wegs­er­kran­kungen. </a:t>
            </a:r>
          </a:p>
          <a:p>
            <a:pPr algn="ctr"/>
            <a:endParaRPr lang="en-US" sz="1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BD3CE65-EAF2-4E09-8017-9A895BF4B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999" y="975666"/>
            <a:ext cx="7200000" cy="444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48.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08.12.2020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3987" y="2061274"/>
            <a:ext cx="8564965" cy="34259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564826" y="692696"/>
            <a:ext cx="8378006" cy="800438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sowie </a:t>
            </a:r>
          </a:p>
          <a:p>
            <a:pPr algn="ctr"/>
            <a:r>
              <a:rPr lang="de-DE" dirty="0"/>
              <a:t>Anteil SARI-Fälle mit COVID-Diagnose bis zur 48. KW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08.12.2020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A92B0A8-03BE-423F-81B7-6EF905C3D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63144" y="1673908"/>
            <a:ext cx="7693659" cy="42315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83056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B84701F-0F7B-4731-A7EB-A1838E70F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08.12.2020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38199FD-D7AD-49A0-BF51-2CB87EEA9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26CB91-7EA5-489E-BBEC-693C84F12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0AA76473-7BD8-47C4-8BE3-32146C7DE24C}"/>
              </a:ext>
            </a:extLst>
          </p:cNvPr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COVID-SARI-Fälle (J09 – J22)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0286D3D-D858-46F7-8F1F-D7C8D9731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0" y="2121408"/>
            <a:ext cx="9133986" cy="35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2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31324" y="651844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48. KW</a:t>
            </a:r>
          </a:p>
          <a:p>
            <a:pPr algn="ctr"/>
            <a:r>
              <a:rPr lang="de-DE" dirty="0"/>
              <a:t>alle Fälle, auch noch liegende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08.12.2020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769" y="1563799"/>
            <a:ext cx="9112676" cy="455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5532EB0E-9386-4270-B998-59736F27E63F}"/>
              </a:ext>
            </a:extLst>
          </p:cNvPr>
          <p:cNvCxnSpPr>
            <a:cxnSpLocks/>
          </p:cNvCxnSpPr>
          <p:nvPr/>
        </p:nvCxnSpPr>
        <p:spPr>
          <a:xfrm flipH="1">
            <a:off x="8707752" y="1484039"/>
            <a:ext cx="330493" cy="352907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229E076F-6AE9-4293-B47F-775877271A0E}"/>
              </a:ext>
            </a:extLst>
          </p:cNvPr>
          <p:cNvSpPr txBox="1"/>
          <p:nvPr/>
        </p:nvSpPr>
        <p:spPr>
          <a:xfrm>
            <a:off x="8244984" y="1143565"/>
            <a:ext cx="1256027" cy="3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80+ Jahre</a:t>
            </a:r>
            <a:endParaRPr lang="en-US" sz="1600" b="1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61684C8B-9934-45B7-B53A-24BBF734719E}"/>
              </a:ext>
            </a:extLst>
          </p:cNvPr>
          <p:cNvSpPr txBox="1"/>
          <p:nvPr/>
        </p:nvSpPr>
        <p:spPr>
          <a:xfrm>
            <a:off x="8079738" y="2408312"/>
            <a:ext cx="1256027" cy="3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60-79 Jahre</a:t>
            </a:r>
            <a:endParaRPr lang="en-US" sz="1600" b="1" dirty="0"/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55F93FB9-BF39-4003-80F7-F2CC6422DFA5}"/>
              </a:ext>
            </a:extLst>
          </p:cNvPr>
          <p:cNvCxnSpPr>
            <a:cxnSpLocks/>
          </p:cNvCxnSpPr>
          <p:nvPr/>
        </p:nvCxnSpPr>
        <p:spPr>
          <a:xfrm flipH="1" flipV="1">
            <a:off x="8689921" y="2135142"/>
            <a:ext cx="348324" cy="27317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641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</Words>
  <Application>Microsoft Office PowerPoint</Application>
  <PresentationFormat>Bildschirmpräsentation (4:3)</PresentationFormat>
  <Paragraphs>37</Paragraphs>
  <Slides>7</Slides>
  <Notes>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08.12.2020</vt:lpstr>
      <vt:lpstr>GrippeWeb bis zur 49. KW 2020 </vt:lpstr>
      <vt:lpstr>Arbeitsgemeinschaft Influenza ARE-Konsultationen bis zur 49. KW 2020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Tolksdorf, Kristin</cp:lastModifiedBy>
  <cp:revision>1864</cp:revision>
  <cp:lastPrinted>2020-05-13T06:04:10Z</cp:lastPrinted>
  <dcterms:created xsi:type="dcterms:W3CDTF">2015-11-02T12:29:13Z</dcterms:created>
  <dcterms:modified xsi:type="dcterms:W3CDTF">2020-12-09T07:49:40Z</dcterms:modified>
</cp:coreProperties>
</file>