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27" r:id="rId2"/>
    <p:sldId id="718" r:id="rId3"/>
    <p:sldId id="570" r:id="rId4"/>
    <p:sldId id="72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045AA6"/>
    <a:srgbClr val="367BB8"/>
    <a:srgbClr val="D0D8E8"/>
    <a:srgbClr val="FFFFCC"/>
    <a:srgbClr val="FFCC99"/>
    <a:srgbClr val="4D8AD2"/>
    <a:srgbClr val="66A8DD"/>
    <a:srgbClr val="006EC7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45" autoAdjust="0"/>
    <p:restoredTop sz="92639" autoAdjust="0"/>
  </p:normalViewPr>
  <p:slideViewPr>
    <p:cSldViewPr snapToGrid="0" snapToObjects="1">
      <p:cViewPr>
        <p:scale>
          <a:sx n="125" d="100"/>
          <a:sy n="125" d="100"/>
        </p:scale>
        <p:origin x="-1494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https://www.destatis.de/DE/Themen/Querschnitt/Corona/Gesellschaft/bevoelkerung-sterbefaelle.html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51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COVID-19: 		Lage National, </a:t>
            </a:r>
            <a:r>
              <a:rPr lang="de-DE" sz="2800" dirty="0" smtClean="0">
                <a:solidFill>
                  <a:schemeClr val="bg1"/>
                </a:solidFill>
              </a:rPr>
              <a:t>11</a:t>
            </a:r>
            <a:r>
              <a:rPr lang="de-DE" sz="2800" dirty="0" smtClean="0">
                <a:solidFill>
                  <a:schemeClr val="bg1"/>
                </a:solidFill>
              </a:rPr>
              <a:t>.12.2020</a:t>
            </a: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540241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86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75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10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474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Änderung 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11.12.2020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Bestätigte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1.272.078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29.875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2,41%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1.530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20.970</a:t>
                      </a:r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+598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2,94%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25,2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Anteil 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1,6%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Genesene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942.100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7-Tage-Inzidenz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11</a:t>
            </a:r>
            <a:r>
              <a:rPr lang="de-DE" sz="1400" b="1" dirty="0" smtClean="0">
                <a:solidFill>
                  <a:srgbClr val="FF0000"/>
                </a:solidFill>
              </a:rPr>
              <a:t>.12.2020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noch nicht verfügbar 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XXX-XXX)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070C0"/>
                </a:solidFill>
              </a:rPr>
              <a:t>10</a:t>
            </a:r>
            <a:r>
              <a:rPr lang="de-DE" sz="1400" b="1" dirty="0" smtClean="0">
                <a:solidFill>
                  <a:srgbClr val="0070C0"/>
                </a:solidFill>
              </a:rPr>
              <a:t>.12.2020</a:t>
            </a:r>
            <a:r>
              <a:rPr lang="de-DE" sz="1400" b="1" dirty="0">
                <a:solidFill>
                  <a:srgbClr val="0070C0"/>
                </a:solidFill>
              </a:rPr>
              <a:t>: 	</a:t>
            </a:r>
            <a:r>
              <a:rPr lang="de-DE" sz="1400" b="1" dirty="0" smtClean="0">
                <a:solidFill>
                  <a:srgbClr val="0070C0"/>
                </a:solidFill>
              </a:rPr>
              <a:t>0,90 </a:t>
            </a:r>
            <a:r>
              <a:rPr lang="de-DE" sz="1400" b="1" dirty="0">
                <a:solidFill>
                  <a:srgbClr val="0070C0"/>
                </a:solidFill>
              </a:rPr>
              <a:t>(95%-Prädiktionsintervall: </a:t>
            </a:r>
            <a:r>
              <a:rPr lang="de-DE" sz="1400" b="1" dirty="0" smtClean="0">
                <a:solidFill>
                  <a:srgbClr val="0070C0"/>
                </a:solidFill>
              </a:rPr>
              <a:t>0,77 </a:t>
            </a:r>
            <a:r>
              <a:rPr lang="de-DE" sz="1400" b="1" dirty="0">
                <a:solidFill>
                  <a:srgbClr val="0070C0"/>
                </a:solidFill>
              </a:rPr>
              <a:t>– </a:t>
            </a:r>
            <a:r>
              <a:rPr lang="de-DE" sz="1400" b="1" dirty="0" smtClean="0">
                <a:solidFill>
                  <a:srgbClr val="0070C0"/>
                </a:solidFill>
              </a:rPr>
              <a:t>1,05</a:t>
            </a:r>
            <a:r>
              <a:rPr lang="de-DE" sz="1400" b="1" dirty="0" smtClean="0">
                <a:solidFill>
                  <a:srgbClr val="0070C0"/>
                </a:solidFill>
              </a:rPr>
              <a:t>)</a:t>
            </a:r>
            <a:endParaRPr lang="de-DE" sz="1400" b="1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11</a:t>
            </a:r>
            <a:r>
              <a:rPr lang="de-DE" sz="1400" b="1" dirty="0" smtClean="0">
                <a:solidFill>
                  <a:srgbClr val="FF0000"/>
                </a:solidFill>
              </a:rPr>
              <a:t>.12.2020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sv-SE" sz="1400" b="1" dirty="0" smtClean="0">
                <a:solidFill>
                  <a:srgbClr val="FF0000"/>
                </a:solidFill>
              </a:rPr>
              <a:t>noch nicht verfügbar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b="1" dirty="0">
                <a:solidFill>
                  <a:srgbClr val="FF0000"/>
                </a:solidFill>
              </a:rPr>
              <a:t>(95%- Prädiktionsintervall:  </a:t>
            </a:r>
            <a:r>
              <a:rPr lang="sv-SE" sz="1400" b="1" dirty="0" smtClean="0">
                <a:solidFill>
                  <a:srgbClr val="FF0000"/>
                </a:solidFill>
              </a:rPr>
              <a:t>XXX - XXX)</a:t>
            </a:r>
            <a:endParaRPr lang="sv-S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sv-SE" sz="1400" b="1" dirty="0" smtClean="0">
                <a:solidFill>
                  <a:srgbClr val="0070C0"/>
                </a:solidFill>
              </a:rPr>
              <a:t>10</a:t>
            </a:r>
            <a:r>
              <a:rPr lang="sv-SE" sz="1400" b="1" dirty="0" smtClean="0">
                <a:solidFill>
                  <a:srgbClr val="0070C0"/>
                </a:solidFill>
              </a:rPr>
              <a:t>.12.2020</a:t>
            </a:r>
            <a:r>
              <a:rPr lang="sv-SE" sz="1400" b="1" dirty="0">
                <a:solidFill>
                  <a:srgbClr val="0070C0"/>
                </a:solidFill>
              </a:rPr>
              <a:t>: </a:t>
            </a:r>
            <a:r>
              <a:rPr lang="sv-SE" sz="1400" b="1" dirty="0" smtClean="0">
                <a:solidFill>
                  <a:srgbClr val="0070C0"/>
                </a:solidFill>
              </a:rPr>
              <a:t>1,03</a:t>
            </a:r>
            <a:r>
              <a:rPr lang="sv-SE" sz="1400" b="1" dirty="0" smtClean="0">
                <a:solidFill>
                  <a:srgbClr val="0070C0"/>
                </a:solidFill>
              </a:rPr>
              <a:t> </a:t>
            </a:r>
            <a:r>
              <a:rPr lang="sv-SE" sz="1400" b="1" dirty="0">
                <a:solidFill>
                  <a:srgbClr val="0070C0"/>
                </a:solidFill>
              </a:rPr>
              <a:t>(95%- Prädiktionsintervall: </a:t>
            </a:r>
            <a:r>
              <a:rPr lang="sv-SE" sz="1400" b="1" dirty="0" smtClean="0">
                <a:solidFill>
                  <a:srgbClr val="0070C0"/>
                </a:solidFill>
              </a:rPr>
              <a:t>0,95 </a:t>
            </a:r>
            <a:r>
              <a:rPr lang="sv-SE" sz="1400" b="1" dirty="0">
                <a:solidFill>
                  <a:srgbClr val="0070C0"/>
                </a:solidFill>
              </a:rPr>
              <a:t>– </a:t>
            </a:r>
            <a:r>
              <a:rPr lang="sv-SE" sz="1400" b="1" dirty="0" smtClean="0">
                <a:solidFill>
                  <a:srgbClr val="0070C0"/>
                </a:solidFill>
              </a:rPr>
              <a:t>1,13)</a:t>
            </a:r>
            <a:endParaRPr lang="de-DE" sz="1600" dirty="0">
              <a:solidFill>
                <a:srgbClr val="0070C0"/>
              </a:solidFill>
            </a:endParaRP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xmlns="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 smtClean="0"/>
              <a:t>11</a:t>
            </a:r>
            <a:r>
              <a:rPr lang="de-DE" dirty="0" smtClean="0"/>
              <a:t>.12.2020</a:t>
            </a:r>
            <a:endParaRPr lang="de-DE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776446"/>
              </p:ext>
            </p:extLst>
          </p:nvPr>
        </p:nvGraphicFramePr>
        <p:xfrm>
          <a:off x="222538" y="4960166"/>
          <a:ext cx="3087734" cy="161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8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10.12.2020</a:t>
                      </a:r>
                      <a:endParaRPr lang="de-DE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Aktuell 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4.339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+61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Invasiv beatmet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2.505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-16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</a:t>
            </a:r>
            <a:r>
              <a:rPr lang="de-DE" dirty="0" smtClean="0"/>
              <a:t>.12.2020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</a:t>
            </a:r>
            <a:r>
              <a:rPr lang="de-DE" sz="1600" dirty="0" smtClean="0">
                <a:solidFill>
                  <a:schemeClr val="bg1"/>
                </a:solidFill>
              </a:rPr>
              <a:t>11</a:t>
            </a:r>
            <a:r>
              <a:rPr lang="de-DE" sz="1600" dirty="0" smtClean="0">
                <a:solidFill>
                  <a:schemeClr val="bg1"/>
                </a:solidFill>
              </a:rPr>
              <a:t>.12.2020 </a:t>
            </a:r>
            <a:r>
              <a:rPr lang="de-DE" sz="1600" dirty="0">
                <a:solidFill>
                  <a:schemeClr val="bg1"/>
                </a:solidFill>
              </a:rPr>
              <a:t>0:00 Uhr)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21" y="1435608"/>
            <a:ext cx="8543863" cy="487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</a:t>
            </a:r>
            <a:r>
              <a:rPr lang="de-DE" dirty="0" smtClean="0"/>
              <a:t>.12.2020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227744"/>
              </p:ext>
            </p:extLst>
          </p:nvPr>
        </p:nvGraphicFramePr>
        <p:xfrm>
          <a:off x="236765" y="484709"/>
          <a:ext cx="6784521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129.741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de-D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284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100-250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250-500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433847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500-1000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8" y="2342186"/>
            <a:ext cx="6078692" cy="428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</a:t>
            </a:r>
            <a:r>
              <a:rPr lang="de-DE" dirty="0" smtClean="0"/>
              <a:t>.12.2020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Wöchentliche Sterbefallzahlen in Deutschland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6374" y="5570378"/>
            <a:ext cx="840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KW 45 (</a:t>
            </a:r>
            <a:r>
              <a:rPr lang="de-DE" dirty="0" smtClean="0"/>
              <a:t>2</a:t>
            </a:r>
            <a:r>
              <a:rPr lang="de-DE" dirty="0" smtClean="0"/>
              <a:t>.11.-8.11.2020</a:t>
            </a:r>
            <a:r>
              <a:rPr lang="de-DE" dirty="0"/>
              <a:t>): </a:t>
            </a:r>
            <a:r>
              <a:rPr lang="de-DE" dirty="0"/>
              <a:t>18.483 </a:t>
            </a:r>
            <a:r>
              <a:rPr lang="de-DE" dirty="0"/>
              <a:t>Todesfälle </a:t>
            </a:r>
            <a:r>
              <a:rPr lang="de-DE" dirty="0" smtClean="0"/>
              <a:t>(+305 zur </a:t>
            </a:r>
            <a:r>
              <a:rPr lang="de-DE" dirty="0"/>
              <a:t>KW </a:t>
            </a:r>
            <a:r>
              <a:rPr lang="de-DE" dirty="0" smtClean="0"/>
              <a:t>44): </a:t>
            </a:r>
            <a:r>
              <a:rPr lang="de-DE" dirty="0"/>
              <a:t>ca. </a:t>
            </a:r>
            <a:r>
              <a:rPr lang="de-DE" dirty="0" smtClean="0"/>
              <a:t>3% </a:t>
            </a:r>
            <a:r>
              <a:rPr lang="de-DE" dirty="0"/>
              <a:t>über dem Durchschnitt der Vorjahre 2016-19 (Nachmeldungen aber noch möglich</a:t>
            </a:r>
            <a:r>
              <a:rPr lang="de-DE" dirty="0" smtClean="0"/>
              <a:t>)</a:t>
            </a:r>
          </a:p>
        </p:txBody>
      </p:sp>
      <p:pic>
        <p:nvPicPr>
          <p:cNvPr id="10" name="Grafi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" y="868680"/>
            <a:ext cx="8679181" cy="42519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B01EF105-B27C-402A-8275-FC77E7521DE6}"/>
              </a:ext>
            </a:extLst>
          </p:cNvPr>
          <p:cNvSpPr txBox="1"/>
          <p:nvPr/>
        </p:nvSpPr>
        <p:spPr>
          <a:xfrm>
            <a:off x="6818480" y="4935974"/>
            <a:ext cx="195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highlight>
                  <a:srgbClr val="FFFF00"/>
                </a:highlight>
              </a:rPr>
              <a:t>Datenstand 4.12.</a:t>
            </a:r>
            <a:endParaRPr lang="de-D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67883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Bildschirmpräsentation (4:3)</PresentationFormat>
  <Paragraphs>75</Paragraphs>
  <Slides>4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Office-Design</vt:lpstr>
      <vt:lpstr>COVID-19:   Lage National, 11.12.2020  Informationen für den Krisenstab</vt:lpstr>
      <vt:lpstr>PowerPoint-Präsentation</vt:lpstr>
      <vt:lpstr>PowerPoint-Präsentation</vt:lpstr>
      <vt:lpstr>Wöchentliche Sterbefallzahlen in Deutschland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Steffen, Annika</cp:lastModifiedBy>
  <cp:revision>2978</cp:revision>
  <cp:lastPrinted>2020-08-31T05:46:37Z</cp:lastPrinted>
  <dcterms:created xsi:type="dcterms:W3CDTF">2015-11-02T12:29:13Z</dcterms:created>
  <dcterms:modified xsi:type="dcterms:W3CDTF">2020-12-11T09:43:15Z</dcterms:modified>
</cp:coreProperties>
</file>