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73" r:id="rId7"/>
    <p:sldId id="274" r:id="rId8"/>
    <p:sldId id="280" r:id="rId9"/>
    <p:sldId id="27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6870" autoAdjust="0"/>
  </p:normalViewPr>
  <p:slideViewPr>
    <p:cSldViewPr snapToGrid="0" snapToObjects="1">
      <p:cViewPr varScale="1">
        <p:scale>
          <a:sx n="82" d="100"/>
          <a:sy n="82" d="100"/>
        </p:scale>
        <p:origin x="108" y="9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49:</a:t>
            </a:r>
          </a:p>
          <a:p>
            <a:r>
              <a:rPr lang="de-DE" b="0" dirty="0"/>
              <a:t>0-5 Jahre:	380.000 ARE (8.000/100.000), davon </a:t>
            </a:r>
            <a:r>
              <a:rPr lang="de-DE" b="0" baseline="0" dirty="0"/>
              <a:t>18% mit Arztbesuch = ca. 68.000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  81.000</a:t>
            </a:r>
            <a:r>
              <a:rPr lang="de-DE" b="0" baseline="0" dirty="0"/>
              <a:t> ARE (2.200/</a:t>
            </a:r>
            <a:r>
              <a:rPr lang="de-DE" b="0" dirty="0"/>
              <a:t>100.000</a:t>
            </a:r>
            <a:r>
              <a:rPr lang="de-DE" b="0" baseline="0" dirty="0"/>
              <a:t>), davon   9% mit Arztbesuch = ca.  7.000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  	</a:t>
            </a:r>
            <a:r>
              <a:rPr lang="de-DE" b="0" baseline="0" dirty="0"/>
              <a:t>101.</a:t>
            </a:r>
            <a:r>
              <a:rPr lang="de-DE" b="0" dirty="0"/>
              <a:t>000 ARE (3.400/100.000),</a:t>
            </a:r>
            <a:r>
              <a:rPr lang="de-DE" b="0" baseline="0" dirty="0"/>
              <a:t> </a:t>
            </a:r>
            <a:r>
              <a:rPr lang="de-DE" b="0" dirty="0"/>
              <a:t>davon   7% mit Arztbesuch </a:t>
            </a:r>
            <a:r>
              <a:rPr lang="de-DE" b="0" baseline="0" dirty="0"/>
              <a:t>= ca.  7.000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50)	% KW 50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31.318 	3.208		2,2%		5,7%</a:t>
            </a:r>
          </a:p>
          <a:p>
            <a:r>
              <a:rPr lang="de-DE" dirty="0"/>
              <a:t>6-10:   	  37.277 	4.211		2,9%		4,4%</a:t>
            </a:r>
          </a:p>
          <a:p>
            <a:r>
              <a:rPr lang="de-DE" dirty="0"/>
              <a:t>11-14:    40.492	4.375		3,0%		3,6%</a:t>
            </a:r>
          </a:p>
          <a:p>
            <a:r>
              <a:rPr lang="de-DE" dirty="0"/>
              <a:t>15-20: 	102.938	10.267		7,0%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4 Wochen rund 57 Ausbrüche pro Woche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49/50: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RP, Ilm-Kreis, 15 Fälle: 6 (0-5), 9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HE, Odenwaldkreis, 15 Fälle: 13 (0-10), 2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ST, Magdeburg, 13 Fälle: 4 (0-10), 9 (15+)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115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4 Wochen rund 80 Ausbrüche pro Woche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AG 6-10 an allen Fällen in Ausbrüchen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berichteten Fällen &lt;21 J. nimmt kontinuierlich zu. In den letzten 3 Wochen lag ihr Anteil bei rund 27%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49/50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TH, Kyffhäuserkreis, Grundschule, 25 Fälle: 19 (6-10), 1 (15-20), 5 (21+). Betroffen sind mehrere Klassen (1, 3, 4). Es gibt Geschwisterkinder in anderen Klassen. Schule wurde geschlossen.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ST, Börde, Sekundarschule, 21 Fälle: 9 (11-14), 6 (15-20), 6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Vorpommern-Rügen, Gemeinschaftsschule (Klasse 1-10), 14 Fälle: 2 (6-10), 12 (11-14)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14.12.2020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14.12.2020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08.12.2020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C64480-AA93-41AD-85D1-A798C231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601528"/>
            <a:ext cx="5862060" cy="41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14.12.2020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14.12.2020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F70BE1-6207-4C9E-A5FE-5E7BBC99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33" y="1469045"/>
            <a:ext cx="4471898" cy="30899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BDA0B9-AF71-477E-8B99-45F4C6B86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8" y="1458560"/>
            <a:ext cx="4425464" cy="30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14.12.2020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C1E5C3-5DC1-4505-B3A2-17392E2C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" y="723926"/>
            <a:ext cx="8241323" cy="40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14.12.2020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E8CBEF-3B83-4095-80C9-766C5D66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" y="720818"/>
            <a:ext cx="8346831" cy="40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531 Ausbrüche in Kindergärten/Horte (&gt;= 2 Fälle) angelegt</a:t>
            </a:r>
          </a:p>
          <a:p>
            <a:pPr lvl="1"/>
            <a:r>
              <a:rPr lang="de-DE" sz="1200" dirty="0"/>
              <a:t>383 (72%) Ausbrüche inkl. mit Fällen &lt; 15 Jahren, 40% (935/2.353) der Fälle sind 0 - 5 Jahre alt</a:t>
            </a:r>
          </a:p>
          <a:p>
            <a:pPr lvl="1"/>
            <a:r>
              <a:rPr lang="de-DE" sz="1200" dirty="0"/>
              <a:t>148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14.12.2020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A7F533-2BA4-423B-B544-0A4C6608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768"/>
            <a:ext cx="9144000" cy="29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864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798 (92%) Ausbrüche inkl. mit Fällen &lt; 21 Jahren, 18% (6-10J.), 26% (11-14J.), 30% (15-20J.), 26% (21+)</a:t>
            </a:r>
          </a:p>
          <a:p>
            <a:pPr lvl="1"/>
            <a:r>
              <a:rPr lang="de-DE" sz="1200" dirty="0"/>
              <a:t>66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14.12.2020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BB5298-CBBA-4B9B-87AE-6D9C5AAB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" y="1526472"/>
            <a:ext cx="8932985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Bildschirmpräsentation (16:9)</PresentationFormat>
  <Paragraphs>91</Paragraphs>
  <Slides>9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391</cp:revision>
  <dcterms:created xsi:type="dcterms:W3CDTF">2015-11-02T12:29:13Z</dcterms:created>
  <dcterms:modified xsi:type="dcterms:W3CDTF">2020-12-14T09:00:39Z</dcterms:modified>
</cp:coreProperties>
</file>