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8" r:id="rId3"/>
    <p:sldId id="570" r:id="rId4"/>
    <p:sldId id="719" r:id="rId5"/>
    <p:sldId id="720" r:id="rId6"/>
    <p:sldId id="721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45AA6"/>
    <a:srgbClr val="367BB8"/>
    <a:srgbClr val="D0D8E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5" autoAdjust="0"/>
    <p:restoredTop sz="92639" autoAdjust="0"/>
  </p:normalViewPr>
  <p:slideViewPr>
    <p:cSldViewPr snapToGrid="0" snapToObjects="1">
      <p:cViewPr varScale="1">
        <p:scale>
          <a:sx n="114" d="100"/>
          <a:sy n="114" d="100"/>
        </p:scale>
        <p:origin x="19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14.12.2020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40400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14.12.2020;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1.337.078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+16.362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+1,24%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1.608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+188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+0,85%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26,4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984.200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14.12.2020: 1,12 (95%-Prädiktionsintervall: 0,96-1,33)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070C0"/>
                </a:solidFill>
              </a:rPr>
              <a:t>13.12.2020: 	1,16 (95%-Prädiktionsintervall: 0,95 – 1,38)</a:t>
            </a:r>
            <a:endParaRPr lang="de-DE" sz="140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14.12.2020: </a:t>
            </a:r>
            <a:r>
              <a:rPr lang="sv-SE" sz="1400" b="1" dirty="0">
                <a:solidFill>
                  <a:srgbClr val="FF0000"/>
                </a:solidFill>
              </a:rPr>
              <a:t>1,06 (95%- Prädiktionsintervall:  0,98 - 1,17)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sv-SE" sz="1400" b="1" dirty="0">
                <a:solidFill>
                  <a:srgbClr val="0070C0"/>
                </a:solidFill>
              </a:rPr>
              <a:t>13.12.2020: 1,12 (95%- Prädiktionsintervall: 1,02 – 1,25)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14.12.2020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24831"/>
              </p:ext>
            </p:extLst>
          </p:nvPr>
        </p:nvGraphicFramePr>
        <p:xfrm>
          <a:off x="222538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13.12.2020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4.552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2.602 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14.12.2020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14.12.2020 0:00 Uhr)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8C0029F-D79F-42C2-AEDE-39ECBEF95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99" y="1351874"/>
            <a:ext cx="8213294" cy="46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14.12.2020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79172"/>
              </p:ext>
            </p:extLst>
          </p:nvPr>
        </p:nvGraphicFramePr>
        <p:xfrm>
          <a:off x="236765" y="484709"/>
          <a:ext cx="6784521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146.451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500-1000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61CFCBDC-9CE0-4A75-97AE-B5D4C4C5E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9" y="2363988"/>
            <a:ext cx="6086246" cy="428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91C7D1-A362-4994-9CC2-08DAAB4962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652B81F-8C6A-4838-85AD-221529FD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 der Kreise nach 7-Tage-Inzidenz und Meldewoche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8F81CA-EE41-429A-B6CD-CD0BC0C234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A1F1A4-B2CF-4351-975D-2E64036B74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3B3E1A-D7D9-4A03-B396-8906B2AC27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6" name="Grafik 2" descr="cid:image002.png@01D6CEBD.16842C70">
            <a:extLst>
              <a:ext uri="{FF2B5EF4-FFF2-40B4-BE49-F238E27FC236}">
                <a16:creationId xmlns:a16="http://schemas.microsoft.com/office/drawing/2014/main" id="{4680D139-078A-4E4A-91F0-BB5AB094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37" y="1812944"/>
            <a:ext cx="6509858" cy="391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26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0156150-7DA2-464B-803D-AE4183813E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B5A4809-D1EB-4992-B248-00217808D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Verstorbene nach Altersgruppe (KW 36-47)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246001-1B8B-4AE7-8906-2415976FAA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DB0211-E484-408F-B9A3-5366088292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6E62E-F159-45C1-A990-8B310BCF13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33B8DC9-A324-4BC0-A56D-30E3EF379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68" y="1572607"/>
            <a:ext cx="673666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CE3C959-DE74-4E0C-8654-885A1F455C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03668" y="1572607"/>
            <a:ext cx="6736664" cy="3712786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580EAF0-64B0-444B-961A-D5B0108F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Verstorbene nach Altersgruppe (bis KW 35)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3FCB1F-BEE3-44F9-8640-7D86596E2E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6493F1-F404-4950-A541-07359F250C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56E1F1-74B2-47EB-97DD-1C8D622D90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25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Bildschirmpräsentation (4:3)</PresentationFormat>
  <Paragraphs>77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COVID-19:   Lage National, 14.12.2020  Informationen für den Krisenstab</vt:lpstr>
      <vt:lpstr>PowerPoint-Präsentation</vt:lpstr>
      <vt:lpstr>PowerPoint-Präsentation</vt:lpstr>
      <vt:lpstr>Verteilung der Kreise nach 7-Tage-Inzidenz und Meldewoche</vt:lpstr>
      <vt:lpstr>Anteil Verstorbene nach Altersgruppe (KW 36-47)</vt:lpstr>
      <vt:lpstr>Anteil Verstorbene nach Altersgruppe (bis KW 35)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2989</cp:revision>
  <cp:lastPrinted>2020-08-31T05:46:37Z</cp:lastPrinted>
  <dcterms:created xsi:type="dcterms:W3CDTF">2015-11-02T12:29:13Z</dcterms:created>
  <dcterms:modified xsi:type="dcterms:W3CDTF">2020-12-14T11:14:39Z</dcterms:modified>
</cp:coreProperties>
</file>