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7717B4-3FDA-48E4-80D9-3766E34AC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3E3D7ED-7391-486A-A970-E6BA81CF7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0B7BD8-4ACD-4788-A6BE-CD1DC2B6E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619-1AE9-41E0-A99B-A3191EFC39A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CBF0A6-5D1A-4973-9678-8D1368146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828339-13C9-4C46-B845-717012214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948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49F091-D26B-43CA-9B7D-7D97E359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4B4002A-B576-4347-971F-CED9C091C5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5D4171-98AA-4002-8153-68B6D2368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619-1AE9-41E0-A99B-A3191EFC39A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C126F5-9634-41FF-9162-2B9E87387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41896B-397D-4F9E-853F-6221F67D6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22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F572AA8-F680-4620-B32C-AF46DFA1BE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B5D8FE7-2F28-4DA5-8DC2-A5314FF90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25FBFE-27E2-4A4D-BED7-931EE005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619-1AE9-41E0-A99B-A3191EFC39A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6B4417-7E8F-445F-A796-E0CB524F5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DE3E89-4A58-4A88-BCD1-D26A8564C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0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B4A9A6-2B48-41A7-B1F7-88DD25EF2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8930D6-4FAA-466E-8FBB-B05AB9897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704949-244A-4CEF-8873-F2C1BC4BE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619-1AE9-41E0-A99B-A3191EFC39A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C71A89-7834-468E-A65E-F74DEB7B0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1CB958-D215-44CF-BC12-6F5BC3953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3879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B9578D-FEF7-4985-AE19-EDA503BFA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720E63-6477-4C7C-915E-64735CEBF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FBA9D8-3B71-48C7-A2AB-6F6767F75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619-1AE9-41E0-A99B-A3191EFC39A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6A46AE-AE55-4665-933D-2674B5D9D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D0E684-7D86-4285-B161-9C2556EC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95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9F54C-0B3E-4996-A93E-1BBD25F0F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BD60D6-3545-4651-A6D2-2DD8EE22D1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2B93D8C-4ED4-4EBB-94F3-CA4531590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351768A-BCAD-421F-8158-2F12C740D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619-1AE9-41E0-A99B-A3191EFC39A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7A2B3D-70C7-48AA-9653-83AE08F13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72BFAE-FAD0-49DA-9462-9A7367CC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252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D7219E-5F5C-4341-BC0C-A0FD8040A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F588FE-E7A7-4C20-ADDA-00339D8A5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5547B15-E9F7-401B-9F2F-174AD064A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3315706-17F6-419F-9646-ADE456482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719B155-56F4-46FD-A393-605C34E6FA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68DD652-0393-45BC-BBD2-23EF4A0BB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619-1AE9-41E0-A99B-A3191EFC39A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DA77A57-CCA8-40A9-9724-D737F2825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CD5D028-442C-4BC8-AE6B-57CBC6FAF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690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634FD3-9163-4288-B33F-CE2B1C76D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594E07A-BD82-44CA-B5F0-E7C9EEAAC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619-1AE9-41E0-A99B-A3191EFC39A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09B8AD3-A57B-48A0-AE8E-9A44FB6E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AD7A61-CCAF-413B-A283-BCA08AF3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140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4F7EEFE-6327-48A7-8AA2-C517F068D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619-1AE9-41E0-A99B-A3191EFC39A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15C8AE-92D4-48A9-8E11-BCF462E6C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68EE554-03A6-4C76-BB30-3A27B314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61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6708F-477D-403E-A41A-3D0648E27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39EE2C-3D4B-4009-BCFD-BE8C3A6C4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E1240AD-CC85-49A1-94CD-DE258FD7F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9F7508-3755-42F0-BF5B-62804C7AD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619-1AE9-41E0-A99B-A3191EFC39A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23D3AE-87B0-4866-9910-6D617ABCB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A76E15-F770-4501-8F18-0A1233E8A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673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A25A06-75A7-4A8C-97D2-85ADCBD11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319FB23-AFB6-4500-A9DF-4199E2075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9FF733E-A432-4578-84D9-333407E4B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200E3C-EC3B-40BA-A98D-B0A030859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58619-1AE9-41E0-A99B-A3191EFC39A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438FD9-409A-4421-809E-FE8CE804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4349683-BCC6-47F3-B31C-D93AEFA0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874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AE35483-077F-4CBF-AD26-6652E44A0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9BBD5F-3A00-4DC1-A0A9-4CE15A221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56186A-A21D-4AA4-B0B5-2B750E2259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58619-1AE9-41E0-A99B-A3191EFC39A2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B14368-246B-49F5-AD44-C01F4B89D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79B1D6-1EA6-4C52-9128-0212D6363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86BD1-35AA-4421-A091-2CC35FFE73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16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33AC65C-9D0A-4D3D-92E8-2B8C0C9F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COVID-19-Todesfälle nach Meldewoche und Hospitalisierungsstatus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5D2514A-1BD7-4B84-8E05-EA7D118DAC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35" y="2158243"/>
            <a:ext cx="11010330" cy="433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073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33AC65C-9D0A-4D3D-92E8-2B8C0C9F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COVID-19-Todesfälle nach Meldewoche und Hospitalisierungsstatus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4ADA26C-289D-4470-99A1-A7716C8F0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35" y="1858584"/>
            <a:ext cx="11010330" cy="433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342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33AC65C-9D0A-4D3D-92E8-2B8C0C9F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COVID-19-Todesfälle nach Meldewoche und Betreut in Pflegeeinrichtung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391280F-F3E1-42A3-A8DE-AFB16FD3C6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154" y="1827588"/>
            <a:ext cx="8443692" cy="452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29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33AC65C-9D0A-4D3D-92E8-2B8C0C9F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COVID-19-Todesfälle nach Meldewoche und Betreut in Pflegeeinrichtung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2E9F609-61D9-4E51-AA0F-5A58AAC96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154" y="2106988"/>
            <a:ext cx="8443692" cy="452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41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Breitbild</PresentationFormat>
  <Paragraphs>4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COVID-19-Todesfälle nach Meldewoche und Hospitalisierungsstatus</vt:lpstr>
      <vt:lpstr>COVID-19-Todesfälle nach Meldewoche und Hospitalisierungsstatus</vt:lpstr>
      <vt:lpstr>COVID-19-Todesfälle nach Meldewoche und Betreut in Pflegeeinrichtung</vt:lpstr>
      <vt:lpstr>COVID-19-Todesfälle nach Meldewoche und Betreut in Pflegeeinrichtung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COVID-19-Todesfälle nach Meldewoche und Hospitalisierungsstatus</dc:title>
  <dc:creator>Michaela Diercke</dc:creator>
  <cp:lastModifiedBy>Michaela Diercke</cp:lastModifiedBy>
  <cp:revision>3</cp:revision>
  <dcterms:created xsi:type="dcterms:W3CDTF">2020-12-16T06:40:07Z</dcterms:created>
  <dcterms:modified xsi:type="dcterms:W3CDTF">2020-12-16T06:57:09Z</dcterms:modified>
</cp:coreProperties>
</file>