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20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Darstellung</a:t>
            </a:r>
            <a:r>
              <a:rPr lang="en-US" dirty="0"/>
              <a:t> des </a:t>
            </a:r>
            <a:r>
              <a:rPr lang="en-US" dirty="0" err="1"/>
              <a:t>Nowcastings</a:t>
            </a:r>
            <a:r>
              <a:rPr lang="en-US" dirty="0"/>
              <a:t> im </a:t>
            </a:r>
            <a:r>
              <a:rPr lang="en-US" dirty="0" err="1"/>
              <a:t>täglichen</a:t>
            </a:r>
            <a:r>
              <a:rPr lang="en-US" dirty="0"/>
              <a:t> </a:t>
            </a:r>
            <a:r>
              <a:rPr lang="en-US" dirty="0" err="1"/>
              <a:t>Lagebericht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Matthias an der Heiden</a:t>
            </a:r>
          </a:p>
          <a:p>
            <a:r>
              <a:rPr lang="de-DE" dirty="0"/>
              <a:t>Berlin, 16.12.2020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BBA04-4417-4B2F-9C88-8931785E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8E878D-B9EB-4647-96A3-B244F258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D60DBA-D25B-412F-AF13-D7C1C48B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C35F3A-6299-4BD8-98A3-8EAF3BE9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2" y="491375"/>
            <a:ext cx="8092592" cy="338554"/>
          </a:xfrm>
        </p:spPr>
        <p:txBody>
          <a:bodyPr numCol="1"/>
          <a:lstStyle/>
          <a:p>
            <a:r>
              <a:rPr lang="de-DE" dirty="0"/>
              <a:t>Momentane Darstellung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AA385E5-ED07-41DD-896B-4A3D5AE0DB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1400" y="1882063"/>
            <a:ext cx="8009514" cy="4579045"/>
          </a:xfrm>
        </p:spPr>
      </p:pic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0E1590C4-E77B-44A9-BD4F-729F342B1818}"/>
              </a:ext>
            </a:extLst>
          </p:cNvPr>
          <p:cNvSpPr txBox="1">
            <a:spLocks/>
          </p:cNvSpPr>
          <p:nvPr/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Gesamter Zeitraum</a:t>
            </a:r>
          </a:p>
          <a:p>
            <a:r>
              <a:rPr lang="de-DE" dirty="0"/>
              <a:t>4-Tages Glättung</a:t>
            </a:r>
          </a:p>
        </p:txBody>
      </p:sp>
    </p:spTree>
    <p:extLst>
      <p:ext uri="{BB962C8B-B14F-4D97-AF65-F5344CB8AC3E}">
        <p14:creationId xmlns:p14="http://schemas.microsoft.com/office/powerpoint/2010/main" val="413614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D48D8F9-9853-4195-A524-9DFFB7D8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B98393-88B9-4E2D-BE5F-41B97ED5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FC20A9-F57B-4F77-B29D-753A663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A07B7A-0B48-4252-9698-8F62788962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xxx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E854C8-DA97-481D-BAB3-0DD6A2B3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Vorschlag 1: Reduktion auf die letzten 60 Tage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16BB10-EFD0-411F-A698-2C70B41C4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6006"/>
            <a:ext cx="8092592" cy="46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7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D48D8F9-9853-4195-A524-9DFFB7D8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B98393-88B9-4E2D-BE5F-41B97ED5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FC20A9-F57B-4F77-B29D-753A663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A07B7A-0B48-4252-9698-8F62788962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E854C8-DA97-481D-BAB3-0DD6A2B3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Vorschlag 2: Verwendung einer 7-Tages Glättung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8C21DB-FFF5-49EC-832C-87F7C60A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3366"/>
            <a:ext cx="8092592" cy="46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5BF282-C848-4C54-8860-D1638C04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E92B12-A1B4-4CE4-B12A-7F79345A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93526A-B427-4885-9266-5B1BC3C7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5BEE2E-90D5-4226-AD08-2A544FA2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7-Tages Glättung auf ganzem Zeitraum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F599E19-F049-4749-B67A-2DE0CB9260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596283"/>
            <a:ext cx="8092592" cy="4626541"/>
          </a:xfrm>
        </p:spPr>
      </p:pic>
    </p:spTree>
    <p:extLst>
      <p:ext uri="{BB962C8B-B14F-4D97-AF65-F5344CB8AC3E}">
        <p14:creationId xmlns:p14="http://schemas.microsoft.com/office/powerpoint/2010/main" val="84145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E4B77F-DEBA-4801-A3E3-C574F1B0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D650CE-2716-4A9F-B6E8-AE71C685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C5F05B-2A62-463C-B2BD-2E98F4E1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AE957E-2BFC-43CD-B15D-A980D419E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Bisher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3E7245-7771-414D-9C99-DC5324F2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Abbildung zu </a:t>
            </a:r>
            <a:r>
              <a:rPr lang="de-DE" dirty="0" err="1"/>
              <a:t>Nowcasting</a:t>
            </a:r>
            <a:r>
              <a:rPr lang="de-DE" dirty="0"/>
              <a:t> und R-Wert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9DC920-C291-430F-9190-C2E24D95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603"/>
            <a:ext cx="9144000" cy="49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E4B77F-DEBA-4801-A3E3-C574F1B0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D650CE-2716-4A9F-B6E8-AE71C685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C5F05B-2A62-463C-B2BD-2E98F4E1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AE957E-2BFC-43CD-B15D-A980D419E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Mit 7-Tages Glättung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3E7245-7771-414D-9C99-DC5324F2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Abbildung zu </a:t>
            </a:r>
            <a:r>
              <a:rPr lang="de-DE" dirty="0" err="1"/>
              <a:t>Nowcasting</a:t>
            </a:r>
            <a:r>
              <a:rPr lang="de-DE" dirty="0"/>
              <a:t> und R-Wert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392187-8F33-4AB0-8723-325027EC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362"/>
            <a:ext cx="9144000" cy="49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4883B-0633-49A1-9616-236539D4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0576"/>
            <a:ext cx="8092592" cy="338554"/>
          </a:xfrm>
        </p:spPr>
        <p:txBody>
          <a:bodyPr/>
          <a:lstStyle/>
          <a:p>
            <a:r>
              <a:rPr lang="de-DE" dirty="0"/>
              <a:t>Darstellung für die Bundesländer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834D4A-F3A4-4922-BD41-9AE061BA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6F2D66-2569-46F3-B01D-62E0989F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A02932-925D-40DC-A0E0-8FA64894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2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Bildschirmpräsentation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Darstellung des Nowcastings im täglichen Lagebericht</vt:lpstr>
      <vt:lpstr>Momentane Darstellung</vt:lpstr>
      <vt:lpstr>Vorschlag 1: Reduktion auf die letzten 60 Tage</vt:lpstr>
      <vt:lpstr>Vorschlag 2: Verwendung einer 7-Tages Glättung</vt:lpstr>
      <vt:lpstr>7-Tages Glättung auf ganzem Zeitraum</vt:lpstr>
      <vt:lpstr>Abbildung zu Nowcasting und R-Wert</vt:lpstr>
      <vt:lpstr>Abbildung zu Nowcasting und R-Wert</vt:lpstr>
      <vt:lpstr>Darstellung für die Bundesländer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Matthias</cp:lastModifiedBy>
  <cp:revision>146</cp:revision>
  <dcterms:created xsi:type="dcterms:W3CDTF">2015-11-02T12:29:13Z</dcterms:created>
  <dcterms:modified xsi:type="dcterms:W3CDTF">2020-12-15T14:59:31Z</dcterms:modified>
</cp:coreProperties>
</file>