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304" r:id="rId2"/>
    <p:sldId id="300" r:id="rId3"/>
    <p:sldId id="306" r:id="rId4"/>
    <p:sldId id="30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61" autoAdjust="0"/>
    <p:restoredTop sz="96404" autoAdjust="0"/>
  </p:normalViewPr>
  <p:slideViewPr>
    <p:cSldViewPr>
      <p:cViewPr varScale="1">
        <p:scale>
          <a:sx n="66" d="100"/>
          <a:sy n="66" d="100"/>
        </p:scale>
        <p:origin x="126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D80D1-345D-4A22-86A7-B68020FB16BD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E3ABF-76B4-404A-87F4-A6B5F678EC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0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31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689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9421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97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0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3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1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1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A14EE6B-B399-4490-9BE7-87C55CA24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5251CD9-58EC-4ADD-9A96-09E1BA8A7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Anzahl der Testungen und </a:t>
            </a:r>
            <a:r>
              <a:rPr lang="de-DE" dirty="0" err="1"/>
              <a:t>Positivenanteile</a:t>
            </a:r>
            <a:br>
              <a:rPr lang="de-DE" dirty="0"/>
            </a:br>
            <a:r>
              <a:rPr lang="de-DE" dirty="0"/>
              <a:t>und Woche – bundesweit - </a:t>
            </a:r>
            <a:r>
              <a:rPr lang="de-DE" sz="2000" dirty="0"/>
              <a:t>Datenstand 15.12.2020</a:t>
            </a:r>
            <a:endParaRPr lang="de-DE" dirty="0"/>
          </a:p>
        </p:txBody>
      </p:sp>
      <p:pic>
        <p:nvPicPr>
          <p:cNvPr id="5" name="Picture">
            <a:extLst>
              <a:ext uri="{FF2B5EF4-FFF2-40B4-BE49-F238E27FC236}">
                <a16:creationId xmlns:a16="http://schemas.microsoft.com/office/drawing/2014/main" id="{B8FE5E1E-7360-476B-BFEA-FA253557C74F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745641" y="1907377"/>
            <a:ext cx="7406655" cy="4114808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4222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DFC5FB8-4396-45F6-9BFE-AA5577299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0B8F0A4-5104-438C-BBF2-83B9E5F14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Positivenanteile</a:t>
            </a:r>
            <a:r>
              <a:rPr lang="de-DE" dirty="0"/>
              <a:t> nach Bundesland und Woche </a:t>
            </a:r>
            <a:br>
              <a:rPr lang="de-DE" dirty="0"/>
            </a:br>
            <a:r>
              <a:rPr lang="de-DE" sz="2000" dirty="0"/>
              <a:t>– Datenstand 15.12.2020</a:t>
            </a:r>
          </a:p>
        </p:txBody>
      </p:sp>
      <p:pic>
        <p:nvPicPr>
          <p:cNvPr id="17" name="Picture">
            <a:extLst>
              <a:ext uri="{FF2B5EF4-FFF2-40B4-BE49-F238E27FC236}">
                <a16:creationId xmlns:a16="http://schemas.microsoft.com/office/drawing/2014/main" id="{79B6FC11-4B54-4FBA-AA1C-E8DFDE8222B7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745641" y="1907377"/>
            <a:ext cx="7406655" cy="4114808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6654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B40EDE1-B07E-48CA-BE14-F206D07C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91D4E7-9E79-43CD-B759-BBED2390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312" y="1148286"/>
            <a:ext cx="3015299" cy="944609"/>
          </a:xfrm>
        </p:spPr>
        <p:txBody>
          <a:bodyPr/>
          <a:lstStyle/>
          <a:p>
            <a:r>
              <a:rPr lang="de-DE" sz="2000" dirty="0"/>
              <a:t>Anzahl der Testungen pro 100.000 Einwohner nach Altersgruppe und Woche </a:t>
            </a:r>
            <a:br>
              <a:rPr lang="de-DE" sz="2000" dirty="0"/>
            </a:br>
            <a:r>
              <a:rPr lang="fr-FR" sz="1800" dirty="0" err="1"/>
              <a:t>Datenstand</a:t>
            </a:r>
            <a:r>
              <a:rPr lang="fr-FR" sz="1800" dirty="0"/>
              <a:t> 15.12.2020</a:t>
            </a:r>
            <a:endParaRPr lang="de-DE" sz="1800" dirty="0"/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38D51BD8-CD8F-400D-BE50-A023666B794E}"/>
              </a:ext>
            </a:extLst>
          </p:cNvPr>
          <p:cNvSpPr txBox="1">
            <a:spLocks/>
          </p:cNvSpPr>
          <p:nvPr/>
        </p:nvSpPr>
        <p:spPr>
          <a:xfrm>
            <a:off x="179512" y="4653136"/>
            <a:ext cx="3888432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 err="1"/>
              <a:t>Positivenanteile</a:t>
            </a:r>
            <a:r>
              <a:rPr lang="de-DE" sz="2000" dirty="0"/>
              <a:t> nach </a:t>
            </a:r>
          </a:p>
          <a:p>
            <a:r>
              <a:rPr lang="de-DE" sz="2000" dirty="0"/>
              <a:t>Altersgruppe und Woche </a:t>
            </a:r>
          </a:p>
          <a:p>
            <a:r>
              <a:rPr lang="de-DE" sz="1800" dirty="0"/>
              <a:t>Datenstand 15.12.2020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5B1BF03-6BD6-4886-83F1-E009E7933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264" y="3572632"/>
            <a:ext cx="5499216" cy="331275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458EBA0-716D-4AA7-9028-6E58FCC53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367" y="332656"/>
            <a:ext cx="5549113" cy="331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68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B40EDE1-B07E-48CA-BE14-F206D07C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91D4E7-9E79-43CD-B759-BBED2390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312" y="1148286"/>
            <a:ext cx="3015299" cy="944609"/>
          </a:xfrm>
        </p:spPr>
        <p:txBody>
          <a:bodyPr/>
          <a:lstStyle/>
          <a:p>
            <a:r>
              <a:rPr lang="de-DE" dirty="0"/>
              <a:t>Sachsen</a:t>
            </a:r>
            <a:br>
              <a:rPr lang="de-DE" sz="2000" dirty="0"/>
            </a:br>
            <a:r>
              <a:rPr lang="de-DE" sz="2000" dirty="0"/>
              <a:t>Anzahl der Testungen pro 100.000 Einwohner nach Altersgruppe und KW </a:t>
            </a:r>
            <a:br>
              <a:rPr lang="de-DE" sz="2000" dirty="0"/>
            </a:br>
            <a:r>
              <a:rPr lang="fr-FR" sz="1800" dirty="0" err="1"/>
              <a:t>Datenstand</a:t>
            </a:r>
            <a:r>
              <a:rPr lang="fr-FR" sz="1800" dirty="0"/>
              <a:t> 08.12.2020</a:t>
            </a:r>
            <a:endParaRPr lang="de-DE" sz="1800" dirty="0"/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38D51BD8-CD8F-400D-BE50-A023666B794E}"/>
              </a:ext>
            </a:extLst>
          </p:cNvPr>
          <p:cNvSpPr txBox="1">
            <a:spLocks/>
          </p:cNvSpPr>
          <p:nvPr/>
        </p:nvSpPr>
        <p:spPr>
          <a:xfrm>
            <a:off x="179512" y="4653136"/>
            <a:ext cx="3888432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 err="1"/>
              <a:t>Positivenanteile</a:t>
            </a:r>
            <a:r>
              <a:rPr lang="de-DE" sz="2000" dirty="0"/>
              <a:t> nach </a:t>
            </a:r>
          </a:p>
          <a:p>
            <a:r>
              <a:rPr lang="de-DE" sz="2000" dirty="0"/>
              <a:t>Altersgruppe und KW </a:t>
            </a:r>
          </a:p>
          <a:p>
            <a:r>
              <a:rPr lang="de-DE" sz="1800" dirty="0"/>
              <a:t>Datenstand 15.12.2020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76DF498-B907-45C0-BA7A-3D3EB08D2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280" y="3421665"/>
            <a:ext cx="5715240" cy="346371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045832A-09E6-4FFC-935A-A4734AEBD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896" y="116632"/>
            <a:ext cx="5797623" cy="329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70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</Words>
  <Application>Microsoft Office PowerPoint</Application>
  <PresentationFormat>Bildschirmpräsentation (4:3)</PresentationFormat>
  <Paragraphs>14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Calibri</vt:lpstr>
      <vt:lpstr>ＭＳ 明朝</vt:lpstr>
      <vt:lpstr>Wingdings</vt:lpstr>
      <vt:lpstr>Office-Design</vt:lpstr>
      <vt:lpstr>Anzahl der Testungen und Positivenanteile und Woche – bundesweit - Datenstand 15.12.2020</vt:lpstr>
      <vt:lpstr>Positivenanteile nach Bundesland und Woche  – Datenstand 15.12.2020</vt:lpstr>
      <vt:lpstr>Anzahl der Testungen pro 100.000 Einwohner nach Altersgruppe und Woche  Datenstand 15.12.2020</vt:lpstr>
      <vt:lpstr>Sachsen Anzahl der Testungen pro 100.000 Einwohner nach Altersgruppe und KW  Datenstand 08.12.2020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Machbarkeitsstudie alternative Übermittlungswege der Antibiotika-Verbrauchs- und –Resistenz-Daten für ARVIA</dc:title>
  <dc:creator>Hoffmann, Alexandra</dc:creator>
  <cp:lastModifiedBy>Abu Sin, Muna</cp:lastModifiedBy>
  <cp:revision>226</cp:revision>
  <dcterms:created xsi:type="dcterms:W3CDTF">2020-01-21T10:42:53Z</dcterms:created>
  <dcterms:modified xsi:type="dcterms:W3CDTF">2020-12-16T09:44:28Z</dcterms:modified>
</cp:coreProperties>
</file>