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16.12.2020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64" y="1772816"/>
            <a:ext cx="8291300" cy="43206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250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5782"/>
            <a:ext cx="9108504" cy="388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5491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Probenrückstau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7" y="1578135"/>
            <a:ext cx="9041705" cy="4371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3812934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</Words>
  <Application>Microsoft Office PowerPoint</Application>
  <PresentationFormat>Bildschirmpräsentation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Larissa</vt:lpstr>
      <vt:lpstr>Testzahlen und Positivquote</vt:lpstr>
      <vt:lpstr>Auslastung der Kapazitäten</vt:lpstr>
      <vt:lpstr>Probenrückstau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16</cp:revision>
  <dcterms:created xsi:type="dcterms:W3CDTF">2020-11-18T09:03:03Z</dcterms:created>
  <dcterms:modified xsi:type="dcterms:W3CDTF">2020-12-16T07:25:25Z</dcterms:modified>
</cp:coreProperties>
</file>