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64" y="1772816"/>
            <a:ext cx="8291300" cy="4320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25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5782"/>
            <a:ext cx="9108504" cy="388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491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Probenrückstau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" y="1578135"/>
            <a:ext cx="9041705" cy="4371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1293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Testzahlen und Positivquote</vt:lpstr>
      <vt:lpstr>Auslastung der Kapazitäten</vt:lpstr>
      <vt:lpstr>Probenrückstau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16</cp:revision>
  <dcterms:created xsi:type="dcterms:W3CDTF">2020-11-18T09:03:03Z</dcterms:created>
  <dcterms:modified xsi:type="dcterms:W3CDTF">2020-12-16T07:25:25Z</dcterms:modified>
</cp:coreProperties>
</file>