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62" r:id="rId2"/>
    <p:sldId id="288" r:id="rId3"/>
    <p:sldId id="294" r:id="rId4"/>
    <p:sldId id="280" r:id="rId5"/>
    <p:sldId id="290" r:id="rId6"/>
    <p:sldId id="291" r:id="rId7"/>
    <p:sldId id="295" r:id="rId8"/>
    <p:sldId id="297" r:id="rId9"/>
  </p:sldIdLst>
  <p:sldSz cx="9144000" cy="5143500" type="screen16x9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ns Hoebel" initials="JH" lastIdx="3" clrIdx="0">
    <p:extLst>
      <p:ext uri="{19B8F6BF-5375-455C-9EA6-DF929625EA0E}">
        <p15:presenceInfo xmlns:p15="http://schemas.microsoft.com/office/powerpoint/2012/main" userId="Jens Hoebe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669B"/>
    <a:srgbClr val="274467"/>
    <a:srgbClr val="6993C5"/>
    <a:srgbClr val="045AA6"/>
    <a:srgbClr val="A1BBDB"/>
    <a:srgbClr val="192C43"/>
    <a:srgbClr val="254061"/>
    <a:srgbClr val="3E6CA4"/>
    <a:srgbClr val="4F81BD"/>
    <a:srgbClr val="4D7F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31" autoAdjust="0"/>
    <p:restoredTop sz="94660"/>
  </p:normalViewPr>
  <p:slideViewPr>
    <p:cSldViewPr snapToGrid="0" snapToObjects="1">
      <p:cViewPr varScale="1">
        <p:scale>
          <a:sx n="163" d="100"/>
          <a:sy n="163" d="100"/>
        </p:scale>
        <p:origin x="366" y="126"/>
      </p:cViewPr>
      <p:guideLst>
        <p:guide orient="horz" pos="1620"/>
        <p:guide pos="2880"/>
      </p:guideLst>
    </p:cSldViewPr>
  </p:slideViewPr>
  <p:notesTextViewPr>
    <p:cViewPr>
      <p:scale>
        <a:sx n="300" d="100"/>
        <a:sy n="3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CC9861-D000-4DD7-B8DD-5AE412DA9329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de-DE"/>
        </a:p>
      </dgm:t>
    </dgm:pt>
    <dgm:pt modelId="{FDA29F62-D70D-4407-8FF9-4D9D990A7AF2}">
      <dgm:prSet phldrT="[Text]" custT="1"/>
      <dgm:spPr>
        <a:solidFill>
          <a:srgbClr val="045AA6"/>
        </a:solidFill>
      </dgm:spPr>
      <dgm:t>
        <a:bodyPr/>
        <a:lstStyle/>
        <a:p>
          <a:r>
            <a:rPr lang="de-DE" sz="2200" b="1" dirty="0"/>
            <a:t>Deprivation</a:t>
          </a:r>
        </a:p>
      </dgm:t>
    </dgm:pt>
    <dgm:pt modelId="{BB3187C9-1BB6-4900-8F34-E0AE2FA92A1A}" type="parTrans" cxnId="{6DC06C3B-E516-4041-B0B7-A8FE3F8F958E}">
      <dgm:prSet/>
      <dgm:spPr/>
      <dgm:t>
        <a:bodyPr/>
        <a:lstStyle/>
        <a:p>
          <a:endParaRPr lang="de-DE" sz="1600"/>
        </a:p>
      </dgm:t>
    </dgm:pt>
    <dgm:pt modelId="{DEDDA0CC-EC00-4811-8609-885C115AA481}" type="sibTrans" cxnId="{6DC06C3B-E516-4041-B0B7-A8FE3F8F958E}">
      <dgm:prSet/>
      <dgm:spPr/>
      <dgm:t>
        <a:bodyPr/>
        <a:lstStyle/>
        <a:p>
          <a:endParaRPr lang="de-DE" sz="1600"/>
        </a:p>
      </dgm:t>
    </dgm:pt>
    <dgm:pt modelId="{1D447B6C-32D0-4B28-A0F9-5015F3D52E44}">
      <dgm:prSet phldrT="[Text]" custT="1"/>
      <dgm:spPr>
        <a:solidFill>
          <a:schemeClr val="accent1">
            <a:hueOff val="0"/>
            <a:satOff val="0"/>
            <a:lumOff val="0"/>
            <a:alpha val="87000"/>
          </a:schemeClr>
        </a:solidFill>
      </dgm:spPr>
      <dgm:t>
        <a:bodyPr/>
        <a:lstStyle/>
        <a:p>
          <a:r>
            <a:rPr lang="de-DE" sz="1400" b="1" dirty="0"/>
            <a:t>Einkommen</a:t>
          </a:r>
        </a:p>
      </dgm:t>
    </dgm:pt>
    <dgm:pt modelId="{ED1A44D4-6B61-46CD-A6BD-E9745B1796F1}" type="parTrans" cxnId="{4EA79CD9-190E-4DBD-8351-C5F34F8C3A55}">
      <dgm:prSet custT="1"/>
      <dgm:spPr/>
      <dgm:t>
        <a:bodyPr/>
        <a:lstStyle/>
        <a:p>
          <a:endParaRPr lang="de-DE" sz="400"/>
        </a:p>
      </dgm:t>
    </dgm:pt>
    <dgm:pt modelId="{7E5B8810-0B08-426F-8B83-80C520B78DC0}" type="sibTrans" cxnId="{4EA79CD9-190E-4DBD-8351-C5F34F8C3A55}">
      <dgm:prSet/>
      <dgm:spPr/>
      <dgm:t>
        <a:bodyPr/>
        <a:lstStyle/>
        <a:p>
          <a:endParaRPr lang="de-DE" sz="1600"/>
        </a:p>
      </dgm:t>
    </dgm:pt>
    <dgm:pt modelId="{93FBC0BE-3361-488E-ABEC-02D508B9E48C}">
      <dgm:prSet phldrT="[Text]" custT="1"/>
      <dgm:spPr>
        <a:solidFill>
          <a:schemeClr val="accent1">
            <a:hueOff val="0"/>
            <a:satOff val="0"/>
            <a:lumOff val="0"/>
            <a:alpha val="87000"/>
          </a:schemeClr>
        </a:solidFill>
      </dgm:spPr>
      <dgm:t>
        <a:bodyPr/>
        <a:lstStyle/>
        <a:p>
          <a:r>
            <a:rPr lang="de-DE" sz="1400" b="1" dirty="0"/>
            <a:t>Bildung</a:t>
          </a:r>
        </a:p>
      </dgm:t>
    </dgm:pt>
    <dgm:pt modelId="{10C9450E-4887-4ACB-895C-8A6B96B884A8}" type="parTrans" cxnId="{A6A261FE-B0AB-4303-9418-C1691B3626F8}">
      <dgm:prSet custT="1"/>
      <dgm:spPr/>
      <dgm:t>
        <a:bodyPr/>
        <a:lstStyle/>
        <a:p>
          <a:endParaRPr lang="de-DE" sz="400"/>
        </a:p>
      </dgm:t>
    </dgm:pt>
    <dgm:pt modelId="{EA8DBC4D-EB1A-4F00-9170-5ABB184E85C4}" type="sibTrans" cxnId="{A6A261FE-B0AB-4303-9418-C1691B3626F8}">
      <dgm:prSet/>
      <dgm:spPr/>
      <dgm:t>
        <a:bodyPr/>
        <a:lstStyle/>
        <a:p>
          <a:endParaRPr lang="de-DE" sz="1600"/>
        </a:p>
      </dgm:t>
    </dgm:pt>
    <dgm:pt modelId="{B307E523-30B9-4AF4-8895-4D391E332F34}">
      <dgm:prSet phldrT="[Text]" custT="1"/>
      <dgm:spPr>
        <a:solidFill>
          <a:schemeClr val="accent1">
            <a:hueOff val="0"/>
            <a:satOff val="0"/>
            <a:lumOff val="0"/>
            <a:alpha val="87000"/>
          </a:schemeClr>
        </a:solidFill>
      </dgm:spPr>
      <dgm:t>
        <a:bodyPr/>
        <a:lstStyle/>
        <a:p>
          <a:r>
            <a:rPr lang="de-DE" sz="1400" b="1" dirty="0"/>
            <a:t>Beschäftigung</a:t>
          </a:r>
        </a:p>
      </dgm:t>
    </dgm:pt>
    <dgm:pt modelId="{EB235D28-D25E-4777-8D22-21D8BB566433}" type="parTrans" cxnId="{44FB1BBE-6D78-43BD-A4AF-E83F86AB0D7D}">
      <dgm:prSet custT="1"/>
      <dgm:spPr/>
      <dgm:t>
        <a:bodyPr/>
        <a:lstStyle/>
        <a:p>
          <a:endParaRPr lang="de-DE" sz="400"/>
        </a:p>
      </dgm:t>
    </dgm:pt>
    <dgm:pt modelId="{E488D5E5-EAD4-4BB3-965F-E226EF476E92}" type="sibTrans" cxnId="{44FB1BBE-6D78-43BD-A4AF-E83F86AB0D7D}">
      <dgm:prSet/>
      <dgm:spPr/>
      <dgm:t>
        <a:bodyPr/>
        <a:lstStyle/>
        <a:p>
          <a:endParaRPr lang="de-DE" sz="1600"/>
        </a:p>
      </dgm:t>
    </dgm:pt>
    <dgm:pt modelId="{05AADD10-A182-4D12-B19B-3AA23234E0B5}">
      <dgm:prSet phldrT="[Text]" custT="1"/>
      <dgm:spPr>
        <a:solidFill>
          <a:schemeClr val="accent1">
            <a:hueOff val="0"/>
            <a:satOff val="0"/>
            <a:lumOff val="0"/>
            <a:alpha val="65000"/>
          </a:schemeClr>
        </a:solidFill>
      </dgm:spPr>
      <dgm:t>
        <a:bodyPr tIns="0" bIns="0"/>
        <a:lstStyle/>
        <a:p>
          <a:r>
            <a:rPr lang="de-DE" sz="1150" dirty="0"/>
            <a:t>Mittleres Haushaltseinkommen</a:t>
          </a:r>
        </a:p>
      </dgm:t>
    </dgm:pt>
    <dgm:pt modelId="{F7C0CACC-5EC5-4872-A910-F65B7938D609}" type="parTrans" cxnId="{07E32ACB-7035-4768-B8CE-24954CA304D5}">
      <dgm:prSet custT="1"/>
      <dgm:spPr/>
      <dgm:t>
        <a:bodyPr/>
        <a:lstStyle/>
        <a:p>
          <a:endParaRPr lang="de-DE" sz="400"/>
        </a:p>
      </dgm:t>
    </dgm:pt>
    <dgm:pt modelId="{46E1991D-AD75-4A80-8D7B-018A3A2A2F25}" type="sibTrans" cxnId="{07E32ACB-7035-4768-B8CE-24954CA304D5}">
      <dgm:prSet/>
      <dgm:spPr/>
      <dgm:t>
        <a:bodyPr/>
        <a:lstStyle/>
        <a:p>
          <a:endParaRPr lang="de-DE" sz="1600"/>
        </a:p>
      </dgm:t>
    </dgm:pt>
    <dgm:pt modelId="{CCC1B0F8-1AB7-46EE-8D18-BC705AB07953}">
      <dgm:prSet phldrT="[Text]" custT="1"/>
      <dgm:spPr>
        <a:solidFill>
          <a:schemeClr val="accent1">
            <a:hueOff val="0"/>
            <a:satOff val="0"/>
            <a:lumOff val="0"/>
            <a:alpha val="65000"/>
          </a:schemeClr>
        </a:solidFill>
      </dgm:spPr>
      <dgm:t>
        <a:bodyPr tIns="0" bIns="0"/>
        <a:lstStyle/>
        <a:p>
          <a:r>
            <a:rPr lang="de-DE" sz="1150" dirty="0"/>
            <a:t>Einkommenssteuer pro Kopf</a:t>
          </a:r>
        </a:p>
      </dgm:t>
    </dgm:pt>
    <dgm:pt modelId="{B3D63469-584D-4BB8-8B12-7F7A0CE50388}" type="parTrans" cxnId="{22825169-0150-42DE-AAED-07323AD45DAA}">
      <dgm:prSet custT="1"/>
      <dgm:spPr/>
      <dgm:t>
        <a:bodyPr/>
        <a:lstStyle/>
        <a:p>
          <a:endParaRPr lang="de-DE" sz="400"/>
        </a:p>
      </dgm:t>
    </dgm:pt>
    <dgm:pt modelId="{4B53D4FA-20BD-47DC-A9FA-ACBAC1871644}" type="sibTrans" cxnId="{22825169-0150-42DE-AAED-07323AD45DAA}">
      <dgm:prSet/>
      <dgm:spPr/>
      <dgm:t>
        <a:bodyPr/>
        <a:lstStyle/>
        <a:p>
          <a:endParaRPr lang="de-DE" sz="1600"/>
        </a:p>
      </dgm:t>
    </dgm:pt>
    <dgm:pt modelId="{081866C6-0BBE-4E88-B0E4-F30AD2E14D8C}">
      <dgm:prSet phldrT="[Text]" custT="1"/>
      <dgm:spPr>
        <a:solidFill>
          <a:schemeClr val="accent1">
            <a:hueOff val="0"/>
            <a:satOff val="0"/>
            <a:lumOff val="0"/>
            <a:alpha val="65000"/>
          </a:schemeClr>
        </a:solidFill>
      </dgm:spPr>
      <dgm:t>
        <a:bodyPr tIns="0" bIns="0"/>
        <a:lstStyle/>
        <a:p>
          <a:r>
            <a:rPr lang="de-DE" sz="1150" dirty="0"/>
            <a:t>Schuldnerquote</a:t>
          </a:r>
        </a:p>
      </dgm:t>
    </dgm:pt>
    <dgm:pt modelId="{362AA739-7239-47EC-B84E-51301D6B679F}" type="parTrans" cxnId="{76007C94-0666-449A-964A-801CCF9899F6}">
      <dgm:prSet custT="1"/>
      <dgm:spPr/>
      <dgm:t>
        <a:bodyPr/>
        <a:lstStyle/>
        <a:p>
          <a:endParaRPr lang="de-DE" sz="400"/>
        </a:p>
      </dgm:t>
    </dgm:pt>
    <dgm:pt modelId="{6C4384D3-DB16-45A2-BDB3-BC7A1859686D}" type="sibTrans" cxnId="{76007C94-0666-449A-964A-801CCF9899F6}">
      <dgm:prSet/>
      <dgm:spPr/>
      <dgm:t>
        <a:bodyPr/>
        <a:lstStyle/>
        <a:p>
          <a:endParaRPr lang="de-DE" sz="1600"/>
        </a:p>
      </dgm:t>
    </dgm:pt>
    <dgm:pt modelId="{9B576F3B-3823-4847-8B18-251F821D05DD}">
      <dgm:prSet phldrT="[Text]" custT="1"/>
      <dgm:spPr>
        <a:solidFill>
          <a:schemeClr val="accent1">
            <a:hueOff val="0"/>
            <a:satOff val="0"/>
            <a:lumOff val="0"/>
            <a:alpha val="65000"/>
          </a:schemeClr>
        </a:solidFill>
      </dgm:spPr>
      <dgm:t>
        <a:bodyPr tIns="0" bIns="0"/>
        <a:lstStyle/>
        <a:p>
          <a:r>
            <a:rPr lang="de-DE" sz="1150" dirty="0"/>
            <a:t>Schulabgänger ohne Abschluss</a:t>
          </a:r>
        </a:p>
      </dgm:t>
    </dgm:pt>
    <dgm:pt modelId="{FBB501FD-1340-48E7-97CB-EFF47E1EF2EB}" type="parTrans" cxnId="{73379631-97EE-4DF6-BE7A-CA276C987BFB}">
      <dgm:prSet custT="1"/>
      <dgm:spPr/>
      <dgm:t>
        <a:bodyPr/>
        <a:lstStyle/>
        <a:p>
          <a:endParaRPr lang="de-DE" sz="400"/>
        </a:p>
      </dgm:t>
    </dgm:pt>
    <dgm:pt modelId="{51F2A9B8-D708-4400-A278-ED25D123208C}" type="sibTrans" cxnId="{73379631-97EE-4DF6-BE7A-CA276C987BFB}">
      <dgm:prSet/>
      <dgm:spPr/>
      <dgm:t>
        <a:bodyPr/>
        <a:lstStyle/>
        <a:p>
          <a:endParaRPr lang="de-DE" sz="1600"/>
        </a:p>
      </dgm:t>
    </dgm:pt>
    <dgm:pt modelId="{52E93479-AAA8-4FB0-9989-E1C0654B3CF7}">
      <dgm:prSet phldrT="[Text]" custT="1"/>
      <dgm:spPr>
        <a:solidFill>
          <a:schemeClr val="accent1">
            <a:hueOff val="0"/>
            <a:satOff val="0"/>
            <a:lumOff val="0"/>
            <a:alpha val="65000"/>
          </a:schemeClr>
        </a:solidFill>
      </dgm:spPr>
      <dgm:t>
        <a:bodyPr tIns="0" bIns="0"/>
        <a:lstStyle/>
        <a:p>
          <a:r>
            <a:rPr lang="de-DE" sz="1150" dirty="0"/>
            <a:t>Erwerbstätige mit Hochschulabschluss</a:t>
          </a:r>
        </a:p>
      </dgm:t>
    </dgm:pt>
    <dgm:pt modelId="{3BBA21B7-4CE3-481A-9074-D96F5ED803BA}" type="parTrans" cxnId="{AAF03471-37D8-43E3-990F-122474D5F5A5}">
      <dgm:prSet custT="1"/>
      <dgm:spPr/>
      <dgm:t>
        <a:bodyPr/>
        <a:lstStyle/>
        <a:p>
          <a:endParaRPr lang="de-DE" sz="400"/>
        </a:p>
      </dgm:t>
    </dgm:pt>
    <dgm:pt modelId="{937ACA25-9C31-4E66-A2D5-01BD59CFCAC4}" type="sibTrans" cxnId="{AAF03471-37D8-43E3-990F-122474D5F5A5}">
      <dgm:prSet/>
      <dgm:spPr/>
      <dgm:t>
        <a:bodyPr/>
        <a:lstStyle/>
        <a:p>
          <a:endParaRPr lang="de-DE" sz="1600"/>
        </a:p>
      </dgm:t>
    </dgm:pt>
    <dgm:pt modelId="{BC8AA489-0163-4B78-AA5B-CD9C6B20D2E5}">
      <dgm:prSet phldrT="[Text]" custT="1"/>
      <dgm:spPr>
        <a:solidFill>
          <a:schemeClr val="accent1">
            <a:hueOff val="0"/>
            <a:satOff val="0"/>
            <a:lumOff val="0"/>
            <a:alpha val="65000"/>
          </a:schemeClr>
        </a:solidFill>
      </dgm:spPr>
      <dgm:t>
        <a:bodyPr tIns="0" bIns="0"/>
        <a:lstStyle/>
        <a:p>
          <a:r>
            <a:rPr lang="de-DE" sz="1150" dirty="0"/>
            <a:t>Arbeitslosenquote</a:t>
          </a:r>
        </a:p>
      </dgm:t>
    </dgm:pt>
    <dgm:pt modelId="{8AF6CAAB-3F05-4A44-96E9-BB7A436BB16C}" type="parTrans" cxnId="{AF6C0A18-4055-468E-B84E-C3C515E6D72F}">
      <dgm:prSet custT="1"/>
      <dgm:spPr/>
      <dgm:t>
        <a:bodyPr/>
        <a:lstStyle/>
        <a:p>
          <a:endParaRPr lang="de-DE" sz="400"/>
        </a:p>
      </dgm:t>
    </dgm:pt>
    <dgm:pt modelId="{E2F6DED0-7709-44B5-81C7-119A785DC6F9}" type="sibTrans" cxnId="{AF6C0A18-4055-468E-B84E-C3C515E6D72F}">
      <dgm:prSet/>
      <dgm:spPr/>
      <dgm:t>
        <a:bodyPr/>
        <a:lstStyle/>
        <a:p>
          <a:endParaRPr lang="de-DE" sz="1600"/>
        </a:p>
      </dgm:t>
    </dgm:pt>
    <dgm:pt modelId="{72248690-3D51-42D5-BB4C-4A112D3FF65C}">
      <dgm:prSet phldrT="[Text]" custT="1"/>
      <dgm:spPr>
        <a:solidFill>
          <a:schemeClr val="accent1">
            <a:hueOff val="0"/>
            <a:satOff val="0"/>
            <a:lumOff val="0"/>
            <a:alpha val="65000"/>
          </a:schemeClr>
        </a:solidFill>
      </dgm:spPr>
      <dgm:t>
        <a:bodyPr tIns="0" bIns="0"/>
        <a:lstStyle/>
        <a:p>
          <a:r>
            <a:rPr lang="de-DE" sz="1150" dirty="0"/>
            <a:t>Mittlerer Bruttolohn</a:t>
          </a:r>
        </a:p>
      </dgm:t>
    </dgm:pt>
    <dgm:pt modelId="{90F24CBE-2540-449A-81BA-3E94E2E83024}" type="parTrans" cxnId="{3F06403A-399E-47BF-B797-6A3BA796CD47}">
      <dgm:prSet custT="1"/>
      <dgm:spPr/>
      <dgm:t>
        <a:bodyPr/>
        <a:lstStyle/>
        <a:p>
          <a:endParaRPr lang="de-DE" sz="400"/>
        </a:p>
      </dgm:t>
    </dgm:pt>
    <dgm:pt modelId="{4C30652D-FE9A-4109-9210-D5D91B36E2B3}" type="sibTrans" cxnId="{3F06403A-399E-47BF-B797-6A3BA796CD47}">
      <dgm:prSet/>
      <dgm:spPr/>
      <dgm:t>
        <a:bodyPr/>
        <a:lstStyle/>
        <a:p>
          <a:endParaRPr lang="de-DE" sz="1600"/>
        </a:p>
      </dgm:t>
    </dgm:pt>
    <dgm:pt modelId="{4BD26D17-1F7D-4703-A5A3-B7C2F12251C5}">
      <dgm:prSet phldrT="[Text]" custT="1"/>
      <dgm:spPr>
        <a:solidFill>
          <a:schemeClr val="accent1">
            <a:hueOff val="0"/>
            <a:satOff val="0"/>
            <a:lumOff val="0"/>
            <a:alpha val="65000"/>
          </a:schemeClr>
        </a:solidFill>
      </dgm:spPr>
      <dgm:t>
        <a:bodyPr tIns="0" bIns="0"/>
        <a:lstStyle/>
        <a:p>
          <a:r>
            <a:rPr lang="de-DE" sz="1150" dirty="0"/>
            <a:t>Beschäftigtenquote</a:t>
          </a:r>
        </a:p>
      </dgm:t>
    </dgm:pt>
    <dgm:pt modelId="{69EA7D85-77FA-4775-AF81-43AA429479A6}" type="parTrans" cxnId="{3020E529-70C8-44BF-8EEF-703F76486D97}">
      <dgm:prSet custT="1"/>
      <dgm:spPr/>
      <dgm:t>
        <a:bodyPr/>
        <a:lstStyle/>
        <a:p>
          <a:endParaRPr lang="de-DE" sz="400"/>
        </a:p>
      </dgm:t>
    </dgm:pt>
    <dgm:pt modelId="{26D6741E-0C36-42E0-9A17-D9B5E69331D5}" type="sibTrans" cxnId="{3020E529-70C8-44BF-8EEF-703F76486D97}">
      <dgm:prSet/>
      <dgm:spPr/>
      <dgm:t>
        <a:bodyPr/>
        <a:lstStyle/>
        <a:p>
          <a:endParaRPr lang="de-DE" sz="1600"/>
        </a:p>
      </dgm:t>
    </dgm:pt>
    <dgm:pt modelId="{67BC6515-F85C-40A6-8340-0B42713566CA}">
      <dgm:prSet phldrT="[Text]" custT="1"/>
      <dgm:spPr>
        <a:solidFill>
          <a:schemeClr val="accent1">
            <a:hueOff val="0"/>
            <a:satOff val="0"/>
            <a:lumOff val="0"/>
            <a:alpha val="65000"/>
          </a:schemeClr>
        </a:solidFill>
      </dgm:spPr>
      <dgm:t>
        <a:bodyPr tIns="0" bIns="0"/>
        <a:lstStyle/>
        <a:p>
          <a:r>
            <a:rPr lang="de-DE" sz="1150" dirty="0"/>
            <a:t>Schulabgänger mit Hochschulreife</a:t>
          </a:r>
        </a:p>
      </dgm:t>
    </dgm:pt>
    <dgm:pt modelId="{5299C086-0399-4C0E-BABF-F445ABC8DAD5}" type="parTrans" cxnId="{AE224149-E66B-4699-A001-EF57481F1D8D}">
      <dgm:prSet/>
      <dgm:spPr/>
      <dgm:t>
        <a:bodyPr/>
        <a:lstStyle/>
        <a:p>
          <a:endParaRPr lang="de-DE"/>
        </a:p>
      </dgm:t>
    </dgm:pt>
    <dgm:pt modelId="{069487FB-4B41-4791-87EA-713BEB3EC299}" type="sibTrans" cxnId="{AE224149-E66B-4699-A001-EF57481F1D8D}">
      <dgm:prSet/>
      <dgm:spPr/>
      <dgm:t>
        <a:bodyPr/>
        <a:lstStyle/>
        <a:p>
          <a:endParaRPr lang="de-DE"/>
        </a:p>
      </dgm:t>
    </dgm:pt>
    <dgm:pt modelId="{20DE216E-5BFC-4AA4-8CB1-004727F18C19}">
      <dgm:prSet phldrT="[Text]" custT="1"/>
      <dgm:spPr>
        <a:solidFill>
          <a:schemeClr val="accent1">
            <a:hueOff val="0"/>
            <a:satOff val="0"/>
            <a:lumOff val="0"/>
            <a:alpha val="65000"/>
          </a:schemeClr>
        </a:solidFill>
      </dgm:spPr>
      <dgm:t>
        <a:bodyPr tIns="0" bIns="0"/>
        <a:lstStyle/>
        <a:p>
          <a:r>
            <a:rPr lang="de-DE" sz="1150" dirty="0"/>
            <a:t>Erwerbstätige ohne Berufsabschluss</a:t>
          </a:r>
        </a:p>
      </dgm:t>
    </dgm:pt>
    <dgm:pt modelId="{6324824B-15E2-40B2-8E2C-81D2D2704214}" type="parTrans" cxnId="{3D791ACA-F514-4F01-9CAC-1F40CFB17212}">
      <dgm:prSet/>
      <dgm:spPr/>
      <dgm:t>
        <a:bodyPr/>
        <a:lstStyle/>
        <a:p>
          <a:endParaRPr lang="de-DE"/>
        </a:p>
      </dgm:t>
    </dgm:pt>
    <dgm:pt modelId="{12097AF4-1E2B-4087-AB96-301E166A9BE4}" type="sibTrans" cxnId="{3D791ACA-F514-4F01-9CAC-1F40CFB17212}">
      <dgm:prSet/>
      <dgm:spPr/>
      <dgm:t>
        <a:bodyPr/>
        <a:lstStyle/>
        <a:p>
          <a:endParaRPr lang="de-DE"/>
        </a:p>
      </dgm:t>
    </dgm:pt>
    <dgm:pt modelId="{00E3D183-2B45-4B15-991C-B372910273A1}" type="pres">
      <dgm:prSet presAssocID="{D2CC9861-D000-4DD7-B8DD-5AE412DA9329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2790E579-75B7-4C1E-9032-B539243A549B}" type="pres">
      <dgm:prSet presAssocID="{FDA29F62-D70D-4407-8FF9-4D9D990A7AF2}" presName="root1" presStyleCnt="0"/>
      <dgm:spPr/>
    </dgm:pt>
    <dgm:pt modelId="{83917D12-5313-4B9E-B88D-D421FA87757A}" type="pres">
      <dgm:prSet presAssocID="{FDA29F62-D70D-4407-8FF9-4D9D990A7AF2}" presName="LevelOneTextNode" presStyleLbl="node0" presStyleIdx="0" presStyleCnt="1" custScaleX="111208" custScaleY="119866" custLinFactX="-93484" custLinFactNeighborX="-100000">
        <dgm:presLayoutVars>
          <dgm:chPref val="3"/>
        </dgm:presLayoutVars>
      </dgm:prSet>
      <dgm:spPr/>
    </dgm:pt>
    <dgm:pt modelId="{DD36B284-3123-4938-A3B8-2FAEA50E827B}" type="pres">
      <dgm:prSet presAssocID="{FDA29F62-D70D-4407-8FF9-4D9D990A7AF2}" presName="level2hierChild" presStyleCnt="0"/>
      <dgm:spPr/>
    </dgm:pt>
    <dgm:pt modelId="{C47D808A-7945-4DE3-BDE7-C6762197EEF2}" type="pres">
      <dgm:prSet presAssocID="{ED1A44D4-6B61-46CD-A6BD-E9745B1796F1}" presName="conn2-1" presStyleLbl="parChTrans1D2" presStyleIdx="0" presStyleCnt="3"/>
      <dgm:spPr/>
    </dgm:pt>
    <dgm:pt modelId="{38ABC5C2-0A4B-4EDD-BA75-8E75AB6B35D5}" type="pres">
      <dgm:prSet presAssocID="{ED1A44D4-6B61-46CD-A6BD-E9745B1796F1}" presName="connTx" presStyleLbl="parChTrans1D2" presStyleIdx="0" presStyleCnt="3"/>
      <dgm:spPr/>
    </dgm:pt>
    <dgm:pt modelId="{BC1F763D-D709-4491-AD92-68821A2129F6}" type="pres">
      <dgm:prSet presAssocID="{1D447B6C-32D0-4B28-A0F9-5015F3D52E44}" presName="root2" presStyleCnt="0"/>
      <dgm:spPr/>
    </dgm:pt>
    <dgm:pt modelId="{B3F5A3AF-097C-456A-BB70-D6399E383216}" type="pres">
      <dgm:prSet presAssocID="{1D447B6C-32D0-4B28-A0F9-5015F3D52E44}" presName="LevelTwoTextNode" presStyleLbl="node2" presStyleIdx="0" presStyleCnt="3" custScaleX="148481" custScaleY="121754" custLinFactNeighborY="0">
        <dgm:presLayoutVars>
          <dgm:chPref val="3"/>
        </dgm:presLayoutVars>
      </dgm:prSet>
      <dgm:spPr/>
    </dgm:pt>
    <dgm:pt modelId="{87C9EDD9-28E2-4890-B9E2-0DAB4C7ECC19}" type="pres">
      <dgm:prSet presAssocID="{1D447B6C-32D0-4B28-A0F9-5015F3D52E44}" presName="level3hierChild" presStyleCnt="0"/>
      <dgm:spPr/>
    </dgm:pt>
    <dgm:pt modelId="{E8EEA852-01D6-4474-910D-79D0643B800B}" type="pres">
      <dgm:prSet presAssocID="{F7C0CACC-5EC5-4872-A910-F65B7938D609}" presName="conn2-1" presStyleLbl="parChTrans1D3" presStyleIdx="0" presStyleCnt="10"/>
      <dgm:spPr/>
    </dgm:pt>
    <dgm:pt modelId="{A919221D-B212-452A-BC4D-83F911E51468}" type="pres">
      <dgm:prSet presAssocID="{F7C0CACC-5EC5-4872-A910-F65B7938D609}" presName="connTx" presStyleLbl="parChTrans1D3" presStyleIdx="0" presStyleCnt="10"/>
      <dgm:spPr/>
    </dgm:pt>
    <dgm:pt modelId="{F4966B6D-B4A3-4498-A964-4E61EFFAED93}" type="pres">
      <dgm:prSet presAssocID="{05AADD10-A182-4D12-B19B-3AA23234E0B5}" presName="root2" presStyleCnt="0"/>
      <dgm:spPr/>
    </dgm:pt>
    <dgm:pt modelId="{5AFCC3F7-5EAA-4B8D-9514-0C095E6800EB}" type="pres">
      <dgm:prSet presAssocID="{05AADD10-A182-4D12-B19B-3AA23234E0B5}" presName="LevelTwoTextNode" presStyleLbl="node3" presStyleIdx="0" presStyleCnt="10" custScaleX="234980" custScaleY="72606" custLinFactNeighborX="58344" custLinFactNeighborY="-1154">
        <dgm:presLayoutVars>
          <dgm:chPref val="3"/>
        </dgm:presLayoutVars>
      </dgm:prSet>
      <dgm:spPr/>
    </dgm:pt>
    <dgm:pt modelId="{8A2A4081-B4E5-4E72-BBC7-F4FB7B2D41D9}" type="pres">
      <dgm:prSet presAssocID="{05AADD10-A182-4D12-B19B-3AA23234E0B5}" presName="level3hierChild" presStyleCnt="0"/>
      <dgm:spPr/>
    </dgm:pt>
    <dgm:pt modelId="{82103836-877A-4E1B-984A-40307C9B5A29}" type="pres">
      <dgm:prSet presAssocID="{B3D63469-584D-4BB8-8B12-7F7A0CE50388}" presName="conn2-1" presStyleLbl="parChTrans1D3" presStyleIdx="1" presStyleCnt="10"/>
      <dgm:spPr/>
    </dgm:pt>
    <dgm:pt modelId="{978DBE81-A412-4AF6-A2BA-F1A39F83521C}" type="pres">
      <dgm:prSet presAssocID="{B3D63469-584D-4BB8-8B12-7F7A0CE50388}" presName="connTx" presStyleLbl="parChTrans1D3" presStyleIdx="1" presStyleCnt="10"/>
      <dgm:spPr/>
    </dgm:pt>
    <dgm:pt modelId="{48B5CB8C-86B6-446A-AD4D-B98123A3EF35}" type="pres">
      <dgm:prSet presAssocID="{CCC1B0F8-1AB7-46EE-8D18-BC705AB07953}" presName="root2" presStyleCnt="0"/>
      <dgm:spPr/>
    </dgm:pt>
    <dgm:pt modelId="{0EE88041-37AB-43E6-8F2C-0C980F7F7EAB}" type="pres">
      <dgm:prSet presAssocID="{CCC1B0F8-1AB7-46EE-8D18-BC705AB07953}" presName="LevelTwoTextNode" presStyleLbl="node3" presStyleIdx="1" presStyleCnt="10" custScaleX="234980" custScaleY="72606" custLinFactNeighborX="58344" custLinFactNeighborY="-1154">
        <dgm:presLayoutVars>
          <dgm:chPref val="3"/>
        </dgm:presLayoutVars>
      </dgm:prSet>
      <dgm:spPr/>
    </dgm:pt>
    <dgm:pt modelId="{0573DB0B-0CB5-4FEA-BD9E-5A0F1C73CBBA}" type="pres">
      <dgm:prSet presAssocID="{CCC1B0F8-1AB7-46EE-8D18-BC705AB07953}" presName="level3hierChild" presStyleCnt="0"/>
      <dgm:spPr/>
    </dgm:pt>
    <dgm:pt modelId="{DD24E5EB-1A2B-43C7-92F5-1317E86994F2}" type="pres">
      <dgm:prSet presAssocID="{362AA739-7239-47EC-B84E-51301D6B679F}" presName="conn2-1" presStyleLbl="parChTrans1D3" presStyleIdx="2" presStyleCnt="10"/>
      <dgm:spPr/>
    </dgm:pt>
    <dgm:pt modelId="{4A492B3B-E84A-4CDF-B522-9E6B9CD9B227}" type="pres">
      <dgm:prSet presAssocID="{362AA739-7239-47EC-B84E-51301D6B679F}" presName="connTx" presStyleLbl="parChTrans1D3" presStyleIdx="2" presStyleCnt="10"/>
      <dgm:spPr/>
    </dgm:pt>
    <dgm:pt modelId="{1978B540-039F-49D9-BC87-34C425FD9613}" type="pres">
      <dgm:prSet presAssocID="{081866C6-0BBE-4E88-B0E4-F30AD2E14D8C}" presName="root2" presStyleCnt="0"/>
      <dgm:spPr/>
    </dgm:pt>
    <dgm:pt modelId="{B3988CC0-4718-4C76-9D3E-84BC5E0C0C2C}" type="pres">
      <dgm:prSet presAssocID="{081866C6-0BBE-4E88-B0E4-F30AD2E14D8C}" presName="LevelTwoTextNode" presStyleLbl="node3" presStyleIdx="2" presStyleCnt="10" custScaleX="234980" custScaleY="72606" custLinFactNeighborX="58344" custLinFactNeighborY="-1154">
        <dgm:presLayoutVars>
          <dgm:chPref val="3"/>
        </dgm:presLayoutVars>
      </dgm:prSet>
      <dgm:spPr/>
    </dgm:pt>
    <dgm:pt modelId="{A703898A-BCCB-4F16-B0FF-3DBB70FAD43B}" type="pres">
      <dgm:prSet presAssocID="{081866C6-0BBE-4E88-B0E4-F30AD2E14D8C}" presName="level3hierChild" presStyleCnt="0"/>
      <dgm:spPr/>
    </dgm:pt>
    <dgm:pt modelId="{D519E7DC-5D2B-4394-A928-3F77EBB6B6D6}" type="pres">
      <dgm:prSet presAssocID="{10C9450E-4887-4ACB-895C-8A6B96B884A8}" presName="conn2-1" presStyleLbl="parChTrans1D2" presStyleIdx="1" presStyleCnt="3"/>
      <dgm:spPr/>
    </dgm:pt>
    <dgm:pt modelId="{C93E599E-0599-4A64-9550-BA1225C7A2FE}" type="pres">
      <dgm:prSet presAssocID="{10C9450E-4887-4ACB-895C-8A6B96B884A8}" presName="connTx" presStyleLbl="parChTrans1D2" presStyleIdx="1" presStyleCnt="3"/>
      <dgm:spPr/>
    </dgm:pt>
    <dgm:pt modelId="{577F18A7-C613-42F7-AE64-0B04E1C5B392}" type="pres">
      <dgm:prSet presAssocID="{93FBC0BE-3361-488E-ABEC-02D508B9E48C}" presName="root2" presStyleCnt="0"/>
      <dgm:spPr/>
    </dgm:pt>
    <dgm:pt modelId="{8F3AD120-46FC-42A9-98B1-CA146D802F60}" type="pres">
      <dgm:prSet presAssocID="{93FBC0BE-3361-488E-ABEC-02D508B9E48C}" presName="LevelTwoTextNode" presStyleLbl="node2" presStyleIdx="1" presStyleCnt="3" custScaleX="148481" custScaleY="121754">
        <dgm:presLayoutVars>
          <dgm:chPref val="3"/>
        </dgm:presLayoutVars>
      </dgm:prSet>
      <dgm:spPr/>
    </dgm:pt>
    <dgm:pt modelId="{4D5B4000-C943-4DA1-A608-B308309D2583}" type="pres">
      <dgm:prSet presAssocID="{93FBC0BE-3361-488E-ABEC-02D508B9E48C}" presName="level3hierChild" presStyleCnt="0"/>
      <dgm:spPr/>
    </dgm:pt>
    <dgm:pt modelId="{D43D9508-E6FB-4034-AE75-DAD3DE68B35C}" type="pres">
      <dgm:prSet presAssocID="{FBB501FD-1340-48E7-97CB-EFF47E1EF2EB}" presName="conn2-1" presStyleLbl="parChTrans1D3" presStyleIdx="3" presStyleCnt="10"/>
      <dgm:spPr/>
    </dgm:pt>
    <dgm:pt modelId="{70418E9E-DA88-49BD-890C-4548E7E4DC11}" type="pres">
      <dgm:prSet presAssocID="{FBB501FD-1340-48E7-97CB-EFF47E1EF2EB}" presName="connTx" presStyleLbl="parChTrans1D3" presStyleIdx="3" presStyleCnt="10"/>
      <dgm:spPr/>
    </dgm:pt>
    <dgm:pt modelId="{F00F1573-82DE-4E0C-A3FE-FD3B1344E55E}" type="pres">
      <dgm:prSet presAssocID="{9B576F3B-3823-4847-8B18-251F821D05DD}" presName="root2" presStyleCnt="0"/>
      <dgm:spPr/>
    </dgm:pt>
    <dgm:pt modelId="{C329A3E6-BEC3-49B7-9CE5-DFD1E4CE229E}" type="pres">
      <dgm:prSet presAssocID="{9B576F3B-3823-4847-8B18-251F821D05DD}" presName="LevelTwoTextNode" presStyleLbl="node3" presStyleIdx="3" presStyleCnt="10" custScaleX="234980" custScaleY="72606" custLinFactNeighborX="58344" custLinFactNeighborY="-1154">
        <dgm:presLayoutVars>
          <dgm:chPref val="3"/>
        </dgm:presLayoutVars>
      </dgm:prSet>
      <dgm:spPr/>
    </dgm:pt>
    <dgm:pt modelId="{09C0579B-B9AC-4CED-AEB1-E711704A4476}" type="pres">
      <dgm:prSet presAssocID="{9B576F3B-3823-4847-8B18-251F821D05DD}" presName="level3hierChild" presStyleCnt="0"/>
      <dgm:spPr/>
    </dgm:pt>
    <dgm:pt modelId="{A84C3FCA-9E97-426C-AE53-40BE523524D8}" type="pres">
      <dgm:prSet presAssocID="{5299C086-0399-4C0E-BABF-F445ABC8DAD5}" presName="conn2-1" presStyleLbl="parChTrans1D3" presStyleIdx="4" presStyleCnt="10"/>
      <dgm:spPr/>
    </dgm:pt>
    <dgm:pt modelId="{484147EA-0A91-4D45-B36C-89520CA2B560}" type="pres">
      <dgm:prSet presAssocID="{5299C086-0399-4C0E-BABF-F445ABC8DAD5}" presName="connTx" presStyleLbl="parChTrans1D3" presStyleIdx="4" presStyleCnt="10"/>
      <dgm:spPr/>
    </dgm:pt>
    <dgm:pt modelId="{B8DD9E72-B270-40A5-9EDA-6FB6F14C5C7E}" type="pres">
      <dgm:prSet presAssocID="{67BC6515-F85C-40A6-8340-0B42713566CA}" presName="root2" presStyleCnt="0"/>
      <dgm:spPr/>
    </dgm:pt>
    <dgm:pt modelId="{22B78318-3894-4C9E-934D-2321932DB364}" type="pres">
      <dgm:prSet presAssocID="{67BC6515-F85C-40A6-8340-0B42713566CA}" presName="LevelTwoTextNode" presStyleLbl="node3" presStyleIdx="4" presStyleCnt="10" custScaleX="234980" custScaleY="72606" custLinFactNeighborX="58344" custLinFactNeighborY="-1154">
        <dgm:presLayoutVars>
          <dgm:chPref val="3"/>
        </dgm:presLayoutVars>
      </dgm:prSet>
      <dgm:spPr/>
    </dgm:pt>
    <dgm:pt modelId="{3DA0A0A1-1211-4F6E-85F3-E01FE57CF654}" type="pres">
      <dgm:prSet presAssocID="{67BC6515-F85C-40A6-8340-0B42713566CA}" presName="level3hierChild" presStyleCnt="0"/>
      <dgm:spPr/>
    </dgm:pt>
    <dgm:pt modelId="{C212F845-4EAA-4EF0-9A7F-4D36B5B69746}" type="pres">
      <dgm:prSet presAssocID="{6324824B-15E2-40B2-8E2C-81D2D2704214}" presName="conn2-1" presStyleLbl="parChTrans1D3" presStyleIdx="5" presStyleCnt="10"/>
      <dgm:spPr/>
    </dgm:pt>
    <dgm:pt modelId="{48023731-213A-4D5E-8FBB-A782306EE7F5}" type="pres">
      <dgm:prSet presAssocID="{6324824B-15E2-40B2-8E2C-81D2D2704214}" presName="connTx" presStyleLbl="parChTrans1D3" presStyleIdx="5" presStyleCnt="10"/>
      <dgm:spPr/>
    </dgm:pt>
    <dgm:pt modelId="{ABE4BF80-31DB-4A2B-A1D1-D1FC830C5D75}" type="pres">
      <dgm:prSet presAssocID="{20DE216E-5BFC-4AA4-8CB1-004727F18C19}" presName="root2" presStyleCnt="0"/>
      <dgm:spPr/>
    </dgm:pt>
    <dgm:pt modelId="{A564A342-14A0-4952-8FCD-8BED70B3E368}" type="pres">
      <dgm:prSet presAssocID="{20DE216E-5BFC-4AA4-8CB1-004727F18C19}" presName="LevelTwoTextNode" presStyleLbl="node3" presStyleIdx="5" presStyleCnt="10" custScaleX="234980" custScaleY="72606" custLinFactNeighborX="58344" custLinFactNeighborY="-1154">
        <dgm:presLayoutVars>
          <dgm:chPref val="3"/>
        </dgm:presLayoutVars>
      </dgm:prSet>
      <dgm:spPr/>
    </dgm:pt>
    <dgm:pt modelId="{488E10D1-5EC9-481B-9D3E-BCFDC250EE5D}" type="pres">
      <dgm:prSet presAssocID="{20DE216E-5BFC-4AA4-8CB1-004727F18C19}" presName="level3hierChild" presStyleCnt="0"/>
      <dgm:spPr/>
    </dgm:pt>
    <dgm:pt modelId="{0300D357-1F5A-40E8-99D6-4FDE6679D3BD}" type="pres">
      <dgm:prSet presAssocID="{3BBA21B7-4CE3-481A-9074-D96F5ED803BA}" presName="conn2-1" presStyleLbl="parChTrans1D3" presStyleIdx="6" presStyleCnt="10"/>
      <dgm:spPr/>
    </dgm:pt>
    <dgm:pt modelId="{E37D988A-4EC3-4D3C-B4BF-42674E1AFB54}" type="pres">
      <dgm:prSet presAssocID="{3BBA21B7-4CE3-481A-9074-D96F5ED803BA}" presName="connTx" presStyleLbl="parChTrans1D3" presStyleIdx="6" presStyleCnt="10"/>
      <dgm:spPr/>
    </dgm:pt>
    <dgm:pt modelId="{C44C5811-1B14-4757-85A6-24C66714D209}" type="pres">
      <dgm:prSet presAssocID="{52E93479-AAA8-4FB0-9989-E1C0654B3CF7}" presName="root2" presStyleCnt="0"/>
      <dgm:spPr/>
    </dgm:pt>
    <dgm:pt modelId="{FE9654BF-6492-4515-AC2C-50EE81BDF878}" type="pres">
      <dgm:prSet presAssocID="{52E93479-AAA8-4FB0-9989-E1C0654B3CF7}" presName="LevelTwoTextNode" presStyleLbl="node3" presStyleIdx="6" presStyleCnt="10" custScaleX="234980" custScaleY="72606" custLinFactNeighborX="58344" custLinFactNeighborY="-1154">
        <dgm:presLayoutVars>
          <dgm:chPref val="3"/>
        </dgm:presLayoutVars>
      </dgm:prSet>
      <dgm:spPr/>
    </dgm:pt>
    <dgm:pt modelId="{6D427C6F-43FA-4C12-8462-36F64218ABB0}" type="pres">
      <dgm:prSet presAssocID="{52E93479-AAA8-4FB0-9989-E1C0654B3CF7}" presName="level3hierChild" presStyleCnt="0"/>
      <dgm:spPr/>
    </dgm:pt>
    <dgm:pt modelId="{3C3DAE5C-8BE0-4022-B79A-F8CAE06D4649}" type="pres">
      <dgm:prSet presAssocID="{EB235D28-D25E-4777-8D22-21D8BB566433}" presName="conn2-1" presStyleLbl="parChTrans1D2" presStyleIdx="2" presStyleCnt="3"/>
      <dgm:spPr/>
    </dgm:pt>
    <dgm:pt modelId="{9EEFDBEF-8F8D-4765-BCAC-3A526AD513DB}" type="pres">
      <dgm:prSet presAssocID="{EB235D28-D25E-4777-8D22-21D8BB566433}" presName="connTx" presStyleLbl="parChTrans1D2" presStyleIdx="2" presStyleCnt="3"/>
      <dgm:spPr/>
    </dgm:pt>
    <dgm:pt modelId="{7EC1AFBB-88C5-4494-91D6-E7F03D36DF95}" type="pres">
      <dgm:prSet presAssocID="{B307E523-30B9-4AF4-8895-4D391E332F34}" presName="root2" presStyleCnt="0"/>
      <dgm:spPr/>
    </dgm:pt>
    <dgm:pt modelId="{323B5B3B-9DB3-4AC0-8BC1-553771BBE1F0}" type="pres">
      <dgm:prSet presAssocID="{B307E523-30B9-4AF4-8895-4D391E332F34}" presName="LevelTwoTextNode" presStyleLbl="node2" presStyleIdx="2" presStyleCnt="3" custScaleX="148481" custScaleY="121754">
        <dgm:presLayoutVars>
          <dgm:chPref val="3"/>
        </dgm:presLayoutVars>
      </dgm:prSet>
      <dgm:spPr/>
    </dgm:pt>
    <dgm:pt modelId="{CCBE3C9F-BB08-4A85-A67C-889161ACE54E}" type="pres">
      <dgm:prSet presAssocID="{B307E523-30B9-4AF4-8895-4D391E332F34}" presName="level3hierChild" presStyleCnt="0"/>
      <dgm:spPr/>
    </dgm:pt>
    <dgm:pt modelId="{A59FFC42-5C8D-4EC5-B22D-B71357709480}" type="pres">
      <dgm:prSet presAssocID="{8AF6CAAB-3F05-4A44-96E9-BB7A436BB16C}" presName="conn2-1" presStyleLbl="parChTrans1D3" presStyleIdx="7" presStyleCnt="10"/>
      <dgm:spPr/>
    </dgm:pt>
    <dgm:pt modelId="{287F7833-9134-4C33-A60D-99B55A875CA1}" type="pres">
      <dgm:prSet presAssocID="{8AF6CAAB-3F05-4A44-96E9-BB7A436BB16C}" presName="connTx" presStyleLbl="parChTrans1D3" presStyleIdx="7" presStyleCnt="10"/>
      <dgm:spPr/>
    </dgm:pt>
    <dgm:pt modelId="{E2C9ABF6-BDD1-4AE6-8150-5CFFE233ED56}" type="pres">
      <dgm:prSet presAssocID="{BC8AA489-0163-4B78-AA5B-CD9C6B20D2E5}" presName="root2" presStyleCnt="0"/>
      <dgm:spPr/>
    </dgm:pt>
    <dgm:pt modelId="{08DFBE9D-0C4E-4BBF-9B6E-F8D003F04970}" type="pres">
      <dgm:prSet presAssocID="{BC8AA489-0163-4B78-AA5B-CD9C6B20D2E5}" presName="LevelTwoTextNode" presStyleLbl="node3" presStyleIdx="7" presStyleCnt="10" custScaleX="234980" custScaleY="72606" custLinFactNeighborX="58344" custLinFactNeighborY="-1154">
        <dgm:presLayoutVars>
          <dgm:chPref val="3"/>
        </dgm:presLayoutVars>
      </dgm:prSet>
      <dgm:spPr/>
    </dgm:pt>
    <dgm:pt modelId="{585D447C-1F42-4DD7-8BE1-B7FC279CC2BC}" type="pres">
      <dgm:prSet presAssocID="{BC8AA489-0163-4B78-AA5B-CD9C6B20D2E5}" presName="level3hierChild" presStyleCnt="0"/>
      <dgm:spPr/>
    </dgm:pt>
    <dgm:pt modelId="{E3C6A845-23B5-469A-8B61-C724FEE4C34D}" type="pres">
      <dgm:prSet presAssocID="{90F24CBE-2540-449A-81BA-3E94E2E83024}" presName="conn2-1" presStyleLbl="parChTrans1D3" presStyleIdx="8" presStyleCnt="10"/>
      <dgm:spPr/>
    </dgm:pt>
    <dgm:pt modelId="{A0F52E2C-3D20-48EA-9376-3094F3D76F9D}" type="pres">
      <dgm:prSet presAssocID="{90F24CBE-2540-449A-81BA-3E94E2E83024}" presName="connTx" presStyleLbl="parChTrans1D3" presStyleIdx="8" presStyleCnt="10"/>
      <dgm:spPr/>
    </dgm:pt>
    <dgm:pt modelId="{B094A9DB-80CB-4E84-955C-2E04AD3BD8C8}" type="pres">
      <dgm:prSet presAssocID="{72248690-3D51-42D5-BB4C-4A112D3FF65C}" presName="root2" presStyleCnt="0"/>
      <dgm:spPr/>
    </dgm:pt>
    <dgm:pt modelId="{23F6D7D8-37B8-435F-A38D-FDEC0D53BC2A}" type="pres">
      <dgm:prSet presAssocID="{72248690-3D51-42D5-BB4C-4A112D3FF65C}" presName="LevelTwoTextNode" presStyleLbl="node3" presStyleIdx="8" presStyleCnt="10" custScaleX="234980" custScaleY="72606" custLinFactNeighborX="58344" custLinFactNeighborY="-1154">
        <dgm:presLayoutVars>
          <dgm:chPref val="3"/>
        </dgm:presLayoutVars>
      </dgm:prSet>
      <dgm:spPr/>
    </dgm:pt>
    <dgm:pt modelId="{6298EEA2-FC00-48BA-B553-C96E7B3787F5}" type="pres">
      <dgm:prSet presAssocID="{72248690-3D51-42D5-BB4C-4A112D3FF65C}" presName="level3hierChild" presStyleCnt="0"/>
      <dgm:spPr/>
    </dgm:pt>
    <dgm:pt modelId="{9761C967-5C21-4897-9822-63BE573840CE}" type="pres">
      <dgm:prSet presAssocID="{69EA7D85-77FA-4775-AF81-43AA429479A6}" presName="conn2-1" presStyleLbl="parChTrans1D3" presStyleIdx="9" presStyleCnt="10"/>
      <dgm:spPr/>
    </dgm:pt>
    <dgm:pt modelId="{F437739F-7CB5-4119-A464-866C76B4576E}" type="pres">
      <dgm:prSet presAssocID="{69EA7D85-77FA-4775-AF81-43AA429479A6}" presName="connTx" presStyleLbl="parChTrans1D3" presStyleIdx="9" presStyleCnt="10"/>
      <dgm:spPr/>
    </dgm:pt>
    <dgm:pt modelId="{11823C2B-A698-44BF-A875-21A4B5C064EE}" type="pres">
      <dgm:prSet presAssocID="{4BD26D17-1F7D-4703-A5A3-B7C2F12251C5}" presName="root2" presStyleCnt="0"/>
      <dgm:spPr/>
    </dgm:pt>
    <dgm:pt modelId="{5F8B16BE-41D6-4029-BCD5-38666C7C41AF}" type="pres">
      <dgm:prSet presAssocID="{4BD26D17-1F7D-4703-A5A3-B7C2F12251C5}" presName="LevelTwoTextNode" presStyleLbl="node3" presStyleIdx="9" presStyleCnt="10" custScaleX="234980" custScaleY="72606" custLinFactNeighborX="58344" custLinFactNeighborY="-1154">
        <dgm:presLayoutVars>
          <dgm:chPref val="3"/>
        </dgm:presLayoutVars>
      </dgm:prSet>
      <dgm:spPr/>
    </dgm:pt>
    <dgm:pt modelId="{DA8C765C-5F9F-42B9-9DC3-13DA6788B014}" type="pres">
      <dgm:prSet presAssocID="{4BD26D17-1F7D-4703-A5A3-B7C2F12251C5}" presName="level3hierChild" presStyleCnt="0"/>
      <dgm:spPr/>
    </dgm:pt>
  </dgm:ptLst>
  <dgm:cxnLst>
    <dgm:cxn modelId="{3546FA02-2DEB-41FA-A7BE-818DD98A2F31}" type="presOf" srcId="{69EA7D85-77FA-4775-AF81-43AA429479A6}" destId="{F437739F-7CB5-4119-A464-866C76B4576E}" srcOrd="1" destOrd="0" presId="urn:microsoft.com/office/officeart/2008/layout/HorizontalMultiLevelHierarchy"/>
    <dgm:cxn modelId="{5E31CA04-E5B8-453B-A90C-9257BCEF4D38}" type="presOf" srcId="{081866C6-0BBE-4E88-B0E4-F30AD2E14D8C}" destId="{B3988CC0-4718-4C76-9D3E-84BC5E0C0C2C}" srcOrd="0" destOrd="0" presId="urn:microsoft.com/office/officeart/2008/layout/HorizontalMultiLevelHierarchy"/>
    <dgm:cxn modelId="{F45BD104-ABC0-4C02-96E1-4CDB808323B1}" type="presOf" srcId="{F7C0CACC-5EC5-4872-A910-F65B7938D609}" destId="{A919221D-B212-452A-BC4D-83F911E51468}" srcOrd="1" destOrd="0" presId="urn:microsoft.com/office/officeart/2008/layout/HorizontalMultiLevelHierarchy"/>
    <dgm:cxn modelId="{AF6C0A18-4055-468E-B84E-C3C515E6D72F}" srcId="{B307E523-30B9-4AF4-8895-4D391E332F34}" destId="{BC8AA489-0163-4B78-AA5B-CD9C6B20D2E5}" srcOrd="0" destOrd="0" parTransId="{8AF6CAAB-3F05-4A44-96E9-BB7A436BB16C}" sibTransId="{E2F6DED0-7709-44B5-81C7-119A785DC6F9}"/>
    <dgm:cxn modelId="{7B0DE618-226E-49DB-BC6E-BB73BCBFE616}" type="presOf" srcId="{ED1A44D4-6B61-46CD-A6BD-E9745B1796F1}" destId="{C47D808A-7945-4DE3-BDE7-C6762197EEF2}" srcOrd="0" destOrd="0" presId="urn:microsoft.com/office/officeart/2008/layout/HorizontalMultiLevelHierarchy"/>
    <dgm:cxn modelId="{916B6119-D8EA-4FD7-BD9E-1A65C03D5736}" type="presOf" srcId="{BC8AA489-0163-4B78-AA5B-CD9C6B20D2E5}" destId="{08DFBE9D-0C4E-4BBF-9B6E-F8D003F04970}" srcOrd="0" destOrd="0" presId="urn:microsoft.com/office/officeart/2008/layout/HorizontalMultiLevelHierarchy"/>
    <dgm:cxn modelId="{DD1CE01F-8ACD-4E0F-8910-76CF0CB8AD7E}" type="presOf" srcId="{8AF6CAAB-3F05-4A44-96E9-BB7A436BB16C}" destId="{287F7833-9134-4C33-A60D-99B55A875CA1}" srcOrd="1" destOrd="0" presId="urn:microsoft.com/office/officeart/2008/layout/HorizontalMultiLevelHierarchy"/>
    <dgm:cxn modelId="{75FBA121-8F1F-431D-B12F-9611790C6BEE}" type="presOf" srcId="{90F24CBE-2540-449A-81BA-3E94E2E83024}" destId="{A0F52E2C-3D20-48EA-9376-3094F3D76F9D}" srcOrd="1" destOrd="0" presId="urn:microsoft.com/office/officeart/2008/layout/HorizontalMultiLevelHierarchy"/>
    <dgm:cxn modelId="{AC0E2927-D98B-4573-8146-460EBBB63654}" type="presOf" srcId="{EB235D28-D25E-4777-8D22-21D8BB566433}" destId="{9EEFDBEF-8F8D-4765-BCAC-3A526AD513DB}" srcOrd="1" destOrd="0" presId="urn:microsoft.com/office/officeart/2008/layout/HorizontalMultiLevelHierarchy"/>
    <dgm:cxn modelId="{5634F027-0563-4C31-BCCE-AC346495A1F8}" type="presOf" srcId="{05AADD10-A182-4D12-B19B-3AA23234E0B5}" destId="{5AFCC3F7-5EAA-4B8D-9514-0C095E6800EB}" srcOrd="0" destOrd="0" presId="urn:microsoft.com/office/officeart/2008/layout/HorizontalMultiLevelHierarchy"/>
    <dgm:cxn modelId="{4C3EBC29-EA62-47FD-B365-734D6B79367F}" type="presOf" srcId="{3BBA21B7-4CE3-481A-9074-D96F5ED803BA}" destId="{0300D357-1F5A-40E8-99D6-4FDE6679D3BD}" srcOrd="0" destOrd="0" presId="urn:microsoft.com/office/officeart/2008/layout/HorizontalMultiLevelHierarchy"/>
    <dgm:cxn modelId="{3020E529-70C8-44BF-8EEF-703F76486D97}" srcId="{B307E523-30B9-4AF4-8895-4D391E332F34}" destId="{4BD26D17-1F7D-4703-A5A3-B7C2F12251C5}" srcOrd="2" destOrd="0" parTransId="{69EA7D85-77FA-4775-AF81-43AA429479A6}" sibTransId="{26D6741E-0C36-42E0-9A17-D9B5E69331D5}"/>
    <dgm:cxn modelId="{6D8DCC2D-C07B-4367-8A5D-416290EE9046}" type="presOf" srcId="{4BD26D17-1F7D-4703-A5A3-B7C2F12251C5}" destId="{5F8B16BE-41D6-4029-BCD5-38666C7C41AF}" srcOrd="0" destOrd="0" presId="urn:microsoft.com/office/officeart/2008/layout/HorizontalMultiLevelHierarchy"/>
    <dgm:cxn modelId="{73379631-97EE-4DF6-BE7A-CA276C987BFB}" srcId="{93FBC0BE-3361-488E-ABEC-02D508B9E48C}" destId="{9B576F3B-3823-4847-8B18-251F821D05DD}" srcOrd="0" destOrd="0" parTransId="{FBB501FD-1340-48E7-97CB-EFF47E1EF2EB}" sibTransId="{51F2A9B8-D708-4400-A278-ED25D123208C}"/>
    <dgm:cxn modelId="{25CD1234-A821-422F-81F4-FA1F5D121A28}" type="presOf" srcId="{1D447B6C-32D0-4B28-A0F9-5015F3D52E44}" destId="{B3F5A3AF-097C-456A-BB70-D6399E383216}" srcOrd="0" destOrd="0" presId="urn:microsoft.com/office/officeart/2008/layout/HorizontalMultiLevelHierarchy"/>
    <dgm:cxn modelId="{A9E99236-2D77-4F55-AD79-F1D2C77A42BC}" type="presOf" srcId="{6324824B-15E2-40B2-8E2C-81D2D2704214}" destId="{48023731-213A-4D5E-8FBB-A782306EE7F5}" srcOrd="1" destOrd="0" presId="urn:microsoft.com/office/officeart/2008/layout/HorizontalMultiLevelHierarchy"/>
    <dgm:cxn modelId="{3F06403A-399E-47BF-B797-6A3BA796CD47}" srcId="{B307E523-30B9-4AF4-8895-4D391E332F34}" destId="{72248690-3D51-42D5-BB4C-4A112D3FF65C}" srcOrd="1" destOrd="0" parTransId="{90F24CBE-2540-449A-81BA-3E94E2E83024}" sibTransId="{4C30652D-FE9A-4109-9210-D5D91B36E2B3}"/>
    <dgm:cxn modelId="{6DC06C3B-E516-4041-B0B7-A8FE3F8F958E}" srcId="{D2CC9861-D000-4DD7-B8DD-5AE412DA9329}" destId="{FDA29F62-D70D-4407-8FF9-4D9D990A7AF2}" srcOrd="0" destOrd="0" parTransId="{BB3187C9-1BB6-4900-8F34-E0AE2FA92A1A}" sibTransId="{DEDDA0CC-EC00-4811-8609-885C115AA481}"/>
    <dgm:cxn modelId="{B0590E3E-6CD4-41AB-9124-B22E8F0711EC}" type="presOf" srcId="{67BC6515-F85C-40A6-8340-0B42713566CA}" destId="{22B78318-3894-4C9E-934D-2321932DB364}" srcOrd="0" destOrd="0" presId="urn:microsoft.com/office/officeart/2008/layout/HorizontalMultiLevelHierarchy"/>
    <dgm:cxn modelId="{4F97AE3E-34FB-4247-8B12-6C7D55994E5E}" type="presOf" srcId="{6324824B-15E2-40B2-8E2C-81D2D2704214}" destId="{C212F845-4EAA-4EF0-9A7F-4D36B5B69746}" srcOrd="0" destOrd="0" presId="urn:microsoft.com/office/officeart/2008/layout/HorizontalMultiLevelHierarchy"/>
    <dgm:cxn modelId="{FCCB9240-A16A-4D9C-95EA-1EF6C2E68A76}" type="presOf" srcId="{362AA739-7239-47EC-B84E-51301D6B679F}" destId="{4A492B3B-E84A-4CDF-B522-9E6B9CD9B227}" srcOrd="1" destOrd="0" presId="urn:microsoft.com/office/officeart/2008/layout/HorizontalMultiLevelHierarchy"/>
    <dgm:cxn modelId="{79C51764-7700-4DF0-BA50-D4B71E1C9B3D}" type="presOf" srcId="{52E93479-AAA8-4FB0-9989-E1C0654B3CF7}" destId="{FE9654BF-6492-4515-AC2C-50EE81BDF878}" srcOrd="0" destOrd="0" presId="urn:microsoft.com/office/officeart/2008/layout/HorizontalMultiLevelHierarchy"/>
    <dgm:cxn modelId="{EE484A66-E3E4-4E31-84A2-2A64FC78BE9E}" type="presOf" srcId="{69EA7D85-77FA-4775-AF81-43AA429479A6}" destId="{9761C967-5C21-4897-9822-63BE573840CE}" srcOrd="0" destOrd="0" presId="urn:microsoft.com/office/officeart/2008/layout/HorizontalMultiLevelHierarchy"/>
    <dgm:cxn modelId="{7DEC3269-E7AA-47CB-97AE-8E5169337233}" type="presOf" srcId="{9B576F3B-3823-4847-8B18-251F821D05DD}" destId="{C329A3E6-BEC3-49B7-9CE5-DFD1E4CE229E}" srcOrd="0" destOrd="0" presId="urn:microsoft.com/office/officeart/2008/layout/HorizontalMultiLevelHierarchy"/>
    <dgm:cxn modelId="{AE224149-E66B-4699-A001-EF57481F1D8D}" srcId="{93FBC0BE-3361-488E-ABEC-02D508B9E48C}" destId="{67BC6515-F85C-40A6-8340-0B42713566CA}" srcOrd="1" destOrd="0" parTransId="{5299C086-0399-4C0E-BABF-F445ABC8DAD5}" sibTransId="{069487FB-4B41-4791-87EA-713BEB3EC299}"/>
    <dgm:cxn modelId="{22825169-0150-42DE-AAED-07323AD45DAA}" srcId="{1D447B6C-32D0-4B28-A0F9-5015F3D52E44}" destId="{CCC1B0F8-1AB7-46EE-8D18-BC705AB07953}" srcOrd="1" destOrd="0" parTransId="{B3D63469-584D-4BB8-8B12-7F7A0CE50388}" sibTransId="{4B53D4FA-20BD-47DC-A9FA-ACBAC1871644}"/>
    <dgm:cxn modelId="{1759324B-7D05-424F-82B9-9724A0E8F0EE}" type="presOf" srcId="{EB235D28-D25E-4777-8D22-21D8BB566433}" destId="{3C3DAE5C-8BE0-4022-B79A-F8CAE06D4649}" srcOrd="0" destOrd="0" presId="urn:microsoft.com/office/officeart/2008/layout/HorizontalMultiLevelHierarchy"/>
    <dgm:cxn modelId="{85360F4C-4F18-41A9-84A2-2922A04C22CC}" type="presOf" srcId="{93FBC0BE-3361-488E-ABEC-02D508B9E48C}" destId="{8F3AD120-46FC-42A9-98B1-CA146D802F60}" srcOrd="0" destOrd="0" presId="urn:microsoft.com/office/officeart/2008/layout/HorizontalMultiLevelHierarchy"/>
    <dgm:cxn modelId="{AAF03471-37D8-43E3-990F-122474D5F5A5}" srcId="{93FBC0BE-3361-488E-ABEC-02D508B9E48C}" destId="{52E93479-AAA8-4FB0-9989-E1C0654B3CF7}" srcOrd="3" destOrd="0" parTransId="{3BBA21B7-4CE3-481A-9074-D96F5ED803BA}" sibTransId="{937ACA25-9C31-4E66-A2D5-01BD59CFCAC4}"/>
    <dgm:cxn modelId="{84C76E71-9802-40FA-B16D-F5111FF250DB}" type="presOf" srcId="{FDA29F62-D70D-4407-8FF9-4D9D990A7AF2}" destId="{83917D12-5313-4B9E-B88D-D421FA87757A}" srcOrd="0" destOrd="0" presId="urn:microsoft.com/office/officeart/2008/layout/HorizontalMultiLevelHierarchy"/>
    <dgm:cxn modelId="{3953C654-D97A-4359-B51B-97D8A69FAB50}" type="presOf" srcId="{FBB501FD-1340-48E7-97CB-EFF47E1EF2EB}" destId="{D43D9508-E6FB-4034-AE75-DAD3DE68B35C}" srcOrd="0" destOrd="0" presId="urn:microsoft.com/office/officeart/2008/layout/HorizontalMultiLevelHierarchy"/>
    <dgm:cxn modelId="{75964355-E076-4DF7-BD5A-1F1FF1F50E3C}" type="presOf" srcId="{B3D63469-584D-4BB8-8B12-7F7A0CE50388}" destId="{978DBE81-A412-4AF6-A2BA-F1A39F83521C}" srcOrd="1" destOrd="0" presId="urn:microsoft.com/office/officeart/2008/layout/HorizontalMultiLevelHierarchy"/>
    <dgm:cxn modelId="{E0DF8558-E646-41C3-B2B2-26CDC87FECF2}" type="presOf" srcId="{FBB501FD-1340-48E7-97CB-EFF47E1EF2EB}" destId="{70418E9E-DA88-49BD-890C-4548E7E4DC11}" srcOrd="1" destOrd="0" presId="urn:microsoft.com/office/officeart/2008/layout/HorizontalMultiLevelHierarchy"/>
    <dgm:cxn modelId="{479C957D-A545-4B7F-84DF-D7DE217EAB0F}" type="presOf" srcId="{5299C086-0399-4C0E-BABF-F445ABC8DAD5}" destId="{484147EA-0A91-4D45-B36C-89520CA2B560}" srcOrd="1" destOrd="0" presId="urn:microsoft.com/office/officeart/2008/layout/HorizontalMultiLevelHierarchy"/>
    <dgm:cxn modelId="{1BBEF185-519E-47C9-911E-ACC3B412DCDF}" type="presOf" srcId="{8AF6CAAB-3F05-4A44-96E9-BB7A436BB16C}" destId="{A59FFC42-5C8D-4EC5-B22D-B71357709480}" srcOrd="0" destOrd="0" presId="urn:microsoft.com/office/officeart/2008/layout/HorizontalMultiLevelHierarchy"/>
    <dgm:cxn modelId="{76007C94-0666-449A-964A-801CCF9899F6}" srcId="{1D447B6C-32D0-4B28-A0F9-5015F3D52E44}" destId="{081866C6-0BBE-4E88-B0E4-F30AD2E14D8C}" srcOrd="2" destOrd="0" parTransId="{362AA739-7239-47EC-B84E-51301D6B679F}" sibTransId="{6C4384D3-DB16-45A2-BDB3-BC7A1859686D}"/>
    <dgm:cxn modelId="{975A1296-7646-4DD0-8D73-27F62EB2EBDD}" type="presOf" srcId="{10C9450E-4887-4ACB-895C-8A6B96B884A8}" destId="{C93E599E-0599-4A64-9550-BA1225C7A2FE}" srcOrd="1" destOrd="0" presId="urn:microsoft.com/office/officeart/2008/layout/HorizontalMultiLevelHierarchy"/>
    <dgm:cxn modelId="{EFB5A398-CA5B-4E10-89C0-A1740219C8D7}" type="presOf" srcId="{B307E523-30B9-4AF4-8895-4D391E332F34}" destId="{323B5B3B-9DB3-4AC0-8BC1-553771BBE1F0}" srcOrd="0" destOrd="0" presId="urn:microsoft.com/office/officeart/2008/layout/HorizontalMultiLevelHierarchy"/>
    <dgm:cxn modelId="{2F0E269C-8071-4CBA-B7A3-EE62D5C18D70}" type="presOf" srcId="{CCC1B0F8-1AB7-46EE-8D18-BC705AB07953}" destId="{0EE88041-37AB-43E6-8F2C-0C980F7F7EAB}" srcOrd="0" destOrd="0" presId="urn:microsoft.com/office/officeart/2008/layout/HorizontalMultiLevelHierarchy"/>
    <dgm:cxn modelId="{C5CDBEA0-BF51-467F-8E76-997E4D2FAD8B}" type="presOf" srcId="{20DE216E-5BFC-4AA4-8CB1-004727F18C19}" destId="{A564A342-14A0-4952-8FCD-8BED70B3E368}" srcOrd="0" destOrd="0" presId="urn:microsoft.com/office/officeart/2008/layout/HorizontalMultiLevelHierarchy"/>
    <dgm:cxn modelId="{559661A7-08B5-4A24-A0DD-84ABEB32270C}" type="presOf" srcId="{10C9450E-4887-4ACB-895C-8A6B96B884A8}" destId="{D519E7DC-5D2B-4394-A928-3F77EBB6B6D6}" srcOrd="0" destOrd="0" presId="urn:microsoft.com/office/officeart/2008/layout/HorizontalMultiLevelHierarchy"/>
    <dgm:cxn modelId="{2D693EB4-DF35-4445-96E5-79153C14F4E5}" type="presOf" srcId="{F7C0CACC-5EC5-4872-A910-F65B7938D609}" destId="{E8EEA852-01D6-4474-910D-79D0643B800B}" srcOrd="0" destOrd="0" presId="urn:microsoft.com/office/officeart/2008/layout/HorizontalMultiLevelHierarchy"/>
    <dgm:cxn modelId="{0F298DB4-485E-49CE-8A14-02E4B77742C1}" type="presOf" srcId="{5299C086-0399-4C0E-BABF-F445ABC8DAD5}" destId="{A84C3FCA-9E97-426C-AE53-40BE523524D8}" srcOrd="0" destOrd="0" presId="urn:microsoft.com/office/officeart/2008/layout/HorizontalMultiLevelHierarchy"/>
    <dgm:cxn modelId="{086D49B5-F2B5-4B16-8DA2-CB7B6063A313}" type="presOf" srcId="{3BBA21B7-4CE3-481A-9074-D96F5ED803BA}" destId="{E37D988A-4EC3-4D3C-B4BF-42674E1AFB54}" srcOrd="1" destOrd="0" presId="urn:microsoft.com/office/officeart/2008/layout/HorizontalMultiLevelHierarchy"/>
    <dgm:cxn modelId="{44FB1BBE-6D78-43BD-A4AF-E83F86AB0D7D}" srcId="{FDA29F62-D70D-4407-8FF9-4D9D990A7AF2}" destId="{B307E523-30B9-4AF4-8895-4D391E332F34}" srcOrd="2" destOrd="0" parTransId="{EB235D28-D25E-4777-8D22-21D8BB566433}" sibTransId="{E488D5E5-EAD4-4BB3-965F-E226EF476E92}"/>
    <dgm:cxn modelId="{1480E9C0-5BE1-45CA-AAB6-A631ABCFB807}" type="presOf" srcId="{ED1A44D4-6B61-46CD-A6BD-E9745B1796F1}" destId="{38ABC5C2-0A4B-4EDD-BA75-8E75AB6B35D5}" srcOrd="1" destOrd="0" presId="urn:microsoft.com/office/officeart/2008/layout/HorizontalMultiLevelHierarchy"/>
    <dgm:cxn modelId="{3D791ACA-F514-4F01-9CAC-1F40CFB17212}" srcId="{93FBC0BE-3361-488E-ABEC-02D508B9E48C}" destId="{20DE216E-5BFC-4AA4-8CB1-004727F18C19}" srcOrd="2" destOrd="0" parTransId="{6324824B-15E2-40B2-8E2C-81D2D2704214}" sibTransId="{12097AF4-1E2B-4087-AB96-301E166A9BE4}"/>
    <dgm:cxn modelId="{07E32ACB-7035-4768-B8CE-24954CA304D5}" srcId="{1D447B6C-32D0-4B28-A0F9-5015F3D52E44}" destId="{05AADD10-A182-4D12-B19B-3AA23234E0B5}" srcOrd="0" destOrd="0" parTransId="{F7C0CACC-5EC5-4872-A910-F65B7938D609}" sibTransId="{46E1991D-AD75-4A80-8D7B-018A3A2A2F25}"/>
    <dgm:cxn modelId="{51D69BCC-1DB3-430E-98D6-B942F9113EA1}" type="presOf" srcId="{B3D63469-584D-4BB8-8B12-7F7A0CE50388}" destId="{82103836-877A-4E1B-984A-40307C9B5A29}" srcOrd="0" destOrd="0" presId="urn:microsoft.com/office/officeart/2008/layout/HorizontalMultiLevelHierarchy"/>
    <dgm:cxn modelId="{4EA79CD9-190E-4DBD-8351-C5F34F8C3A55}" srcId="{FDA29F62-D70D-4407-8FF9-4D9D990A7AF2}" destId="{1D447B6C-32D0-4B28-A0F9-5015F3D52E44}" srcOrd="0" destOrd="0" parTransId="{ED1A44D4-6B61-46CD-A6BD-E9745B1796F1}" sibTransId="{7E5B8810-0B08-426F-8B83-80C520B78DC0}"/>
    <dgm:cxn modelId="{6A1185DD-575C-42A0-B8BF-997F745613A9}" type="presOf" srcId="{90F24CBE-2540-449A-81BA-3E94E2E83024}" destId="{E3C6A845-23B5-469A-8B61-C724FEE4C34D}" srcOrd="0" destOrd="0" presId="urn:microsoft.com/office/officeart/2008/layout/HorizontalMultiLevelHierarchy"/>
    <dgm:cxn modelId="{F9EDCEE2-A6D9-4873-B486-650A076B40FC}" type="presOf" srcId="{362AA739-7239-47EC-B84E-51301D6B679F}" destId="{DD24E5EB-1A2B-43C7-92F5-1317E86994F2}" srcOrd="0" destOrd="0" presId="urn:microsoft.com/office/officeart/2008/layout/HorizontalMultiLevelHierarchy"/>
    <dgm:cxn modelId="{765158E4-82F4-4A76-A9E1-313D9370F1A8}" type="presOf" srcId="{D2CC9861-D000-4DD7-B8DD-5AE412DA9329}" destId="{00E3D183-2B45-4B15-991C-B372910273A1}" srcOrd="0" destOrd="0" presId="urn:microsoft.com/office/officeart/2008/layout/HorizontalMultiLevelHierarchy"/>
    <dgm:cxn modelId="{844019ED-5EE7-4279-BF74-87716BC36A23}" type="presOf" srcId="{72248690-3D51-42D5-BB4C-4A112D3FF65C}" destId="{23F6D7D8-37B8-435F-A38D-FDEC0D53BC2A}" srcOrd="0" destOrd="0" presId="urn:microsoft.com/office/officeart/2008/layout/HorizontalMultiLevelHierarchy"/>
    <dgm:cxn modelId="{A6A261FE-B0AB-4303-9418-C1691B3626F8}" srcId="{FDA29F62-D70D-4407-8FF9-4D9D990A7AF2}" destId="{93FBC0BE-3361-488E-ABEC-02D508B9E48C}" srcOrd="1" destOrd="0" parTransId="{10C9450E-4887-4ACB-895C-8A6B96B884A8}" sibTransId="{EA8DBC4D-EB1A-4F00-9170-5ABB184E85C4}"/>
    <dgm:cxn modelId="{722B1D2E-218D-45D7-8B59-A21EAB2C9C0E}" type="presParOf" srcId="{00E3D183-2B45-4B15-991C-B372910273A1}" destId="{2790E579-75B7-4C1E-9032-B539243A549B}" srcOrd="0" destOrd="0" presId="urn:microsoft.com/office/officeart/2008/layout/HorizontalMultiLevelHierarchy"/>
    <dgm:cxn modelId="{ADBF50E4-DE1A-4FDA-8604-F098145415EA}" type="presParOf" srcId="{2790E579-75B7-4C1E-9032-B539243A549B}" destId="{83917D12-5313-4B9E-B88D-D421FA87757A}" srcOrd="0" destOrd="0" presId="urn:microsoft.com/office/officeart/2008/layout/HorizontalMultiLevelHierarchy"/>
    <dgm:cxn modelId="{141876B1-5323-4699-A849-684296F01B09}" type="presParOf" srcId="{2790E579-75B7-4C1E-9032-B539243A549B}" destId="{DD36B284-3123-4938-A3B8-2FAEA50E827B}" srcOrd="1" destOrd="0" presId="urn:microsoft.com/office/officeart/2008/layout/HorizontalMultiLevelHierarchy"/>
    <dgm:cxn modelId="{3C343FA4-F347-466B-8AD5-E37EC012228E}" type="presParOf" srcId="{DD36B284-3123-4938-A3B8-2FAEA50E827B}" destId="{C47D808A-7945-4DE3-BDE7-C6762197EEF2}" srcOrd="0" destOrd="0" presId="urn:microsoft.com/office/officeart/2008/layout/HorizontalMultiLevelHierarchy"/>
    <dgm:cxn modelId="{B8551BCB-744C-4BA2-9B88-A80588DC6CF6}" type="presParOf" srcId="{C47D808A-7945-4DE3-BDE7-C6762197EEF2}" destId="{38ABC5C2-0A4B-4EDD-BA75-8E75AB6B35D5}" srcOrd="0" destOrd="0" presId="urn:microsoft.com/office/officeart/2008/layout/HorizontalMultiLevelHierarchy"/>
    <dgm:cxn modelId="{DB0E1575-DD7D-4E54-B3A2-FDCB02CAC6C3}" type="presParOf" srcId="{DD36B284-3123-4938-A3B8-2FAEA50E827B}" destId="{BC1F763D-D709-4491-AD92-68821A2129F6}" srcOrd="1" destOrd="0" presId="urn:microsoft.com/office/officeart/2008/layout/HorizontalMultiLevelHierarchy"/>
    <dgm:cxn modelId="{888B5AB0-FD6B-4F10-B56C-6EA789CB001F}" type="presParOf" srcId="{BC1F763D-D709-4491-AD92-68821A2129F6}" destId="{B3F5A3AF-097C-456A-BB70-D6399E383216}" srcOrd="0" destOrd="0" presId="urn:microsoft.com/office/officeart/2008/layout/HorizontalMultiLevelHierarchy"/>
    <dgm:cxn modelId="{71F3B44B-8514-42BA-8486-B8447573E6BB}" type="presParOf" srcId="{BC1F763D-D709-4491-AD92-68821A2129F6}" destId="{87C9EDD9-28E2-4890-B9E2-0DAB4C7ECC19}" srcOrd="1" destOrd="0" presId="urn:microsoft.com/office/officeart/2008/layout/HorizontalMultiLevelHierarchy"/>
    <dgm:cxn modelId="{37686A45-35F9-491D-ADA4-C474591CB982}" type="presParOf" srcId="{87C9EDD9-28E2-4890-B9E2-0DAB4C7ECC19}" destId="{E8EEA852-01D6-4474-910D-79D0643B800B}" srcOrd="0" destOrd="0" presId="urn:microsoft.com/office/officeart/2008/layout/HorizontalMultiLevelHierarchy"/>
    <dgm:cxn modelId="{04F410B2-A5B3-48DA-AC49-9678D7520B56}" type="presParOf" srcId="{E8EEA852-01D6-4474-910D-79D0643B800B}" destId="{A919221D-B212-452A-BC4D-83F911E51468}" srcOrd="0" destOrd="0" presId="urn:microsoft.com/office/officeart/2008/layout/HorizontalMultiLevelHierarchy"/>
    <dgm:cxn modelId="{C15B20D1-601F-47E2-AB9D-304D7958BB1C}" type="presParOf" srcId="{87C9EDD9-28E2-4890-B9E2-0DAB4C7ECC19}" destId="{F4966B6D-B4A3-4498-A964-4E61EFFAED93}" srcOrd="1" destOrd="0" presId="urn:microsoft.com/office/officeart/2008/layout/HorizontalMultiLevelHierarchy"/>
    <dgm:cxn modelId="{E2F6395F-79D8-4425-A991-9863749EA493}" type="presParOf" srcId="{F4966B6D-B4A3-4498-A964-4E61EFFAED93}" destId="{5AFCC3F7-5EAA-4B8D-9514-0C095E6800EB}" srcOrd="0" destOrd="0" presId="urn:microsoft.com/office/officeart/2008/layout/HorizontalMultiLevelHierarchy"/>
    <dgm:cxn modelId="{6AA0AED1-8334-4AE3-A30A-3913CF73B642}" type="presParOf" srcId="{F4966B6D-B4A3-4498-A964-4E61EFFAED93}" destId="{8A2A4081-B4E5-4E72-BBC7-F4FB7B2D41D9}" srcOrd="1" destOrd="0" presId="urn:microsoft.com/office/officeart/2008/layout/HorizontalMultiLevelHierarchy"/>
    <dgm:cxn modelId="{73388890-47F1-4080-A2CA-FA5087D08404}" type="presParOf" srcId="{87C9EDD9-28E2-4890-B9E2-0DAB4C7ECC19}" destId="{82103836-877A-4E1B-984A-40307C9B5A29}" srcOrd="2" destOrd="0" presId="urn:microsoft.com/office/officeart/2008/layout/HorizontalMultiLevelHierarchy"/>
    <dgm:cxn modelId="{CE568242-D50A-4B92-B7D4-8899D91BE8A8}" type="presParOf" srcId="{82103836-877A-4E1B-984A-40307C9B5A29}" destId="{978DBE81-A412-4AF6-A2BA-F1A39F83521C}" srcOrd="0" destOrd="0" presId="urn:microsoft.com/office/officeart/2008/layout/HorizontalMultiLevelHierarchy"/>
    <dgm:cxn modelId="{51821C89-7976-4084-832A-EBF355EA5AEC}" type="presParOf" srcId="{87C9EDD9-28E2-4890-B9E2-0DAB4C7ECC19}" destId="{48B5CB8C-86B6-446A-AD4D-B98123A3EF35}" srcOrd="3" destOrd="0" presId="urn:microsoft.com/office/officeart/2008/layout/HorizontalMultiLevelHierarchy"/>
    <dgm:cxn modelId="{05D5807B-911B-4EA0-B9C3-021063820E32}" type="presParOf" srcId="{48B5CB8C-86B6-446A-AD4D-B98123A3EF35}" destId="{0EE88041-37AB-43E6-8F2C-0C980F7F7EAB}" srcOrd="0" destOrd="0" presId="urn:microsoft.com/office/officeart/2008/layout/HorizontalMultiLevelHierarchy"/>
    <dgm:cxn modelId="{6E78E229-A1DF-4E9D-A44F-7DCF1048422A}" type="presParOf" srcId="{48B5CB8C-86B6-446A-AD4D-B98123A3EF35}" destId="{0573DB0B-0CB5-4FEA-BD9E-5A0F1C73CBBA}" srcOrd="1" destOrd="0" presId="urn:microsoft.com/office/officeart/2008/layout/HorizontalMultiLevelHierarchy"/>
    <dgm:cxn modelId="{8B08693D-3E90-4664-A461-C7458F76F3C2}" type="presParOf" srcId="{87C9EDD9-28E2-4890-B9E2-0DAB4C7ECC19}" destId="{DD24E5EB-1A2B-43C7-92F5-1317E86994F2}" srcOrd="4" destOrd="0" presId="urn:microsoft.com/office/officeart/2008/layout/HorizontalMultiLevelHierarchy"/>
    <dgm:cxn modelId="{EBD665A6-A545-4C71-ABE1-5231420F6743}" type="presParOf" srcId="{DD24E5EB-1A2B-43C7-92F5-1317E86994F2}" destId="{4A492B3B-E84A-4CDF-B522-9E6B9CD9B227}" srcOrd="0" destOrd="0" presId="urn:microsoft.com/office/officeart/2008/layout/HorizontalMultiLevelHierarchy"/>
    <dgm:cxn modelId="{CB0E1246-80EA-40C9-BDCE-CC62CD83EAA1}" type="presParOf" srcId="{87C9EDD9-28E2-4890-B9E2-0DAB4C7ECC19}" destId="{1978B540-039F-49D9-BC87-34C425FD9613}" srcOrd="5" destOrd="0" presId="urn:microsoft.com/office/officeart/2008/layout/HorizontalMultiLevelHierarchy"/>
    <dgm:cxn modelId="{01F77075-237B-4A04-AB58-1987879B288E}" type="presParOf" srcId="{1978B540-039F-49D9-BC87-34C425FD9613}" destId="{B3988CC0-4718-4C76-9D3E-84BC5E0C0C2C}" srcOrd="0" destOrd="0" presId="urn:microsoft.com/office/officeart/2008/layout/HorizontalMultiLevelHierarchy"/>
    <dgm:cxn modelId="{0C8BA021-4161-47D0-B96F-3A0BA2093DE7}" type="presParOf" srcId="{1978B540-039F-49D9-BC87-34C425FD9613}" destId="{A703898A-BCCB-4F16-B0FF-3DBB70FAD43B}" srcOrd="1" destOrd="0" presId="urn:microsoft.com/office/officeart/2008/layout/HorizontalMultiLevelHierarchy"/>
    <dgm:cxn modelId="{BDDA7897-756C-417D-9EE9-C587D5BD4A78}" type="presParOf" srcId="{DD36B284-3123-4938-A3B8-2FAEA50E827B}" destId="{D519E7DC-5D2B-4394-A928-3F77EBB6B6D6}" srcOrd="2" destOrd="0" presId="urn:microsoft.com/office/officeart/2008/layout/HorizontalMultiLevelHierarchy"/>
    <dgm:cxn modelId="{7DBA6988-EB8B-4D76-9FB1-D583636C347B}" type="presParOf" srcId="{D519E7DC-5D2B-4394-A928-3F77EBB6B6D6}" destId="{C93E599E-0599-4A64-9550-BA1225C7A2FE}" srcOrd="0" destOrd="0" presId="urn:microsoft.com/office/officeart/2008/layout/HorizontalMultiLevelHierarchy"/>
    <dgm:cxn modelId="{CBBC89E0-A042-46AF-93F3-B68F0205E8EC}" type="presParOf" srcId="{DD36B284-3123-4938-A3B8-2FAEA50E827B}" destId="{577F18A7-C613-42F7-AE64-0B04E1C5B392}" srcOrd="3" destOrd="0" presId="urn:microsoft.com/office/officeart/2008/layout/HorizontalMultiLevelHierarchy"/>
    <dgm:cxn modelId="{558F2A54-504C-4136-8FA6-2093114599C9}" type="presParOf" srcId="{577F18A7-C613-42F7-AE64-0B04E1C5B392}" destId="{8F3AD120-46FC-42A9-98B1-CA146D802F60}" srcOrd="0" destOrd="0" presId="urn:microsoft.com/office/officeart/2008/layout/HorizontalMultiLevelHierarchy"/>
    <dgm:cxn modelId="{9AD38C56-8544-494D-88DE-E74BD1E1957C}" type="presParOf" srcId="{577F18A7-C613-42F7-AE64-0B04E1C5B392}" destId="{4D5B4000-C943-4DA1-A608-B308309D2583}" srcOrd="1" destOrd="0" presId="urn:microsoft.com/office/officeart/2008/layout/HorizontalMultiLevelHierarchy"/>
    <dgm:cxn modelId="{171737C7-33DA-40BF-8290-5202421373FD}" type="presParOf" srcId="{4D5B4000-C943-4DA1-A608-B308309D2583}" destId="{D43D9508-E6FB-4034-AE75-DAD3DE68B35C}" srcOrd="0" destOrd="0" presId="urn:microsoft.com/office/officeart/2008/layout/HorizontalMultiLevelHierarchy"/>
    <dgm:cxn modelId="{D9729744-80FB-42F6-BB3E-04058E809AD9}" type="presParOf" srcId="{D43D9508-E6FB-4034-AE75-DAD3DE68B35C}" destId="{70418E9E-DA88-49BD-890C-4548E7E4DC11}" srcOrd="0" destOrd="0" presId="urn:microsoft.com/office/officeart/2008/layout/HorizontalMultiLevelHierarchy"/>
    <dgm:cxn modelId="{85DDF69B-2AED-43F9-8630-D50DB4C3AE1F}" type="presParOf" srcId="{4D5B4000-C943-4DA1-A608-B308309D2583}" destId="{F00F1573-82DE-4E0C-A3FE-FD3B1344E55E}" srcOrd="1" destOrd="0" presId="urn:microsoft.com/office/officeart/2008/layout/HorizontalMultiLevelHierarchy"/>
    <dgm:cxn modelId="{142D425F-3BF0-4177-92C0-0C464EE0E75D}" type="presParOf" srcId="{F00F1573-82DE-4E0C-A3FE-FD3B1344E55E}" destId="{C329A3E6-BEC3-49B7-9CE5-DFD1E4CE229E}" srcOrd="0" destOrd="0" presId="urn:microsoft.com/office/officeart/2008/layout/HorizontalMultiLevelHierarchy"/>
    <dgm:cxn modelId="{D67D9615-FD1C-4158-AF8A-72B6C0135C0C}" type="presParOf" srcId="{F00F1573-82DE-4E0C-A3FE-FD3B1344E55E}" destId="{09C0579B-B9AC-4CED-AEB1-E711704A4476}" srcOrd="1" destOrd="0" presId="urn:microsoft.com/office/officeart/2008/layout/HorizontalMultiLevelHierarchy"/>
    <dgm:cxn modelId="{D37FF4CA-13B2-45B1-8406-2AC834FBB6DC}" type="presParOf" srcId="{4D5B4000-C943-4DA1-A608-B308309D2583}" destId="{A84C3FCA-9E97-426C-AE53-40BE523524D8}" srcOrd="2" destOrd="0" presId="urn:microsoft.com/office/officeart/2008/layout/HorizontalMultiLevelHierarchy"/>
    <dgm:cxn modelId="{3579C031-F912-4B2F-AC02-66CA6153A332}" type="presParOf" srcId="{A84C3FCA-9E97-426C-AE53-40BE523524D8}" destId="{484147EA-0A91-4D45-B36C-89520CA2B560}" srcOrd="0" destOrd="0" presId="urn:microsoft.com/office/officeart/2008/layout/HorizontalMultiLevelHierarchy"/>
    <dgm:cxn modelId="{2F39B785-FB74-4890-9D33-70AE9125134D}" type="presParOf" srcId="{4D5B4000-C943-4DA1-A608-B308309D2583}" destId="{B8DD9E72-B270-40A5-9EDA-6FB6F14C5C7E}" srcOrd="3" destOrd="0" presId="urn:microsoft.com/office/officeart/2008/layout/HorizontalMultiLevelHierarchy"/>
    <dgm:cxn modelId="{0BA17CAF-D02A-4B72-B3FE-EBA12EC07AEF}" type="presParOf" srcId="{B8DD9E72-B270-40A5-9EDA-6FB6F14C5C7E}" destId="{22B78318-3894-4C9E-934D-2321932DB364}" srcOrd="0" destOrd="0" presId="urn:microsoft.com/office/officeart/2008/layout/HorizontalMultiLevelHierarchy"/>
    <dgm:cxn modelId="{4F011E3A-6D64-4879-B931-12466DDC3F56}" type="presParOf" srcId="{B8DD9E72-B270-40A5-9EDA-6FB6F14C5C7E}" destId="{3DA0A0A1-1211-4F6E-85F3-E01FE57CF654}" srcOrd="1" destOrd="0" presId="urn:microsoft.com/office/officeart/2008/layout/HorizontalMultiLevelHierarchy"/>
    <dgm:cxn modelId="{88C5E6ED-44EC-4EEB-853D-12B061F11D2C}" type="presParOf" srcId="{4D5B4000-C943-4DA1-A608-B308309D2583}" destId="{C212F845-4EAA-4EF0-9A7F-4D36B5B69746}" srcOrd="4" destOrd="0" presId="urn:microsoft.com/office/officeart/2008/layout/HorizontalMultiLevelHierarchy"/>
    <dgm:cxn modelId="{41AE49FF-1BE0-49FA-9024-AFCFA9AA2408}" type="presParOf" srcId="{C212F845-4EAA-4EF0-9A7F-4D36B5B69746}" destId="{48023731-213A-4D5E-8FBB-A782306EE7F5}" srcOrd="0" destOrd="0" presId="urn:microsoft.com/office/officeart/2008/layout/HorizontalMultiLevelHierarchy"/>
    <dgm:cxn modelId="{A19355A6-0A71-45ED-8E3E-F63929E530CF}" type="presParOf" srcId="{4D5B4000-C943-4DA1-A608-B308309D2583}" destId="{ABE4BF80-31DB-4A2B-A1D1-D1FC830C5D75}" srcOrd="5" destOrd="0" presId="urn:microsoft.com/office/officeart/2008/layout/HorizontalMultiLevelHierarchy"/>
    <dgm:cxn modelId="{327A30ED-100E-4BF4-A1F0-7190385F1B9E}" type="presParOf" srcId="{ABE4BF80-31DB-4A2B-A1D1-D1FC830C5D75}" destId="{A564A342-14A0-4952-8FCD-8BED70B3E368}" srcOrd="0" destOrd="0" presId="urn:microsoft.com/office/officeart/2008/layout/HorizontalMultiLevelHierarchy"/>
    <dgm:cxn modelId="{C3BCD6BD-4962-4FE3-A8A3-5537E789469D}" type="presParOf" srcId="{ABE4BF80-31DB-4A2B-A1D1-D1FC830C5D75}" destId="{488E10D1-5EC9-481B-9D3E-BCFDC250EE5D}" srcOrd="1" destOrd="0" presId="urn:microsoft.com/office/officeart/2008/layout/HorizontalMultiLevelHierarchy"/>
    <dgm:cxn modelId="{CC58E576-24B9-4A49-903C-28D02A68B827}" type="presParOf" srcId="{4D5B4000-C943-4DA1-A608-B308309D2583}" destId="{0300D357-1F5A-40E8-99D6-4FDE6679D3BD}" srcOrd="6" destOrd="0" presId="urn:microsoft.com/office/officeart/2008/layout/HorizontalMultiLevelHierarchy"/>
    <dgm:cxn modelId="{0111D3D4-AF00-4E28-BFA5-818396A6C140}" type="presParOf" srcId="{0300D357-1F5A-40E8-99D6-4FDE6679D3BD}" destId="{E37D988A-4EC3-4D3C-B4BF-42674E1AFB54}" srcOrd="0" destOrd="0" presId="urn:microsoft.com/office/officeart/2008/layout/HorizontalMultiLevelHierarchy"/>
    <dgm:cxn modelId="{B6288415-10F3-4651-81B5-780D1E43FB39}" type="presParOf" srcId="{4D5B4000-C943-4DA1-A608-B308309D2583}" destId="{C44C5811-1B14-4757-85A6-24C66714D209}" srcOrd="7" destOrd="0" presId="urn:microsoft.com/office/officeart/2008/layout/HorizontalMultiLevelHierarchy"/>
    <dgm:cxn modelId="{CC7D84CF-8FD7-47C4-AF3E-C1E871DCBB6A}" type="presParOf" srcId="{C44C5811-1B14-4757-85A6-24C66714D209}" destId="{FE9654BF-6492-4515-AC2C-50EE81BDF878}" srcOrd="0" destOrd="0" presId="urn:microsoft.com/office/officeart/2008/layout/HorizontalMultiLevelHierarchy"/>
    <dgm:cxn modelId="{A0CE9824-2F5B-496B-B9ED-8CAA4E20E150}" type="presParOf" srcId="{C44C5811-1B14-4757-85A6-24C66714D209}" destId="{6D427C6F-43FA-4C12-8462-36F64218ABB0}" srcOrd="1" destOrd="0" presId="urn:microsoft.com/office/officeart/2008/layout/HorizontalMultiLevelHierarchy"/>
    <dgm:cxn modelId="{449AC0AF-0EB7-4499-A0EC-53C4943166DE}" type="presParOf" srcId="{DD36B284-3123-4938-A3B8-2FAEA50E827B}" destId="{3C3DAE5C-8BE0-4022-B79A-F8CAE06D4649}" srcOrd="4" destOrd="0" presId="urn:microsoft.com/office/officeart/2008/layout/HorizontalMultiLevelHierarchy"/>
    <dgm:cxn modelId="{952DB932-4D8B-4606-A72A-69271765638A}" type="presParOf" srcId="{3C3DAE5C-8BE0-4022-B79A-F8CAE06D4649}" destId="{9EEFDBEF-8F8D-4765-BCAC-3A526AD513DB}" srcOrd="0" destOrd="0" presId="urn:microsoft.com/office/officeart/2008/layout/HorizontalMultiLevelHierarchy"/>
    <dgm:cxn modelId="{836D1D4A-2420-4DFC-B341-D8E82F4073B3}" type="presParOf" srcId="{DD36B284-3123-4938-A3B8-2FAEA50E827B}" destId="{7EC1AFBB-88C5-4494-91D6-E7F03D36DF95}" srcOrd="5" destOrd="0" presId="urn:microsoft.com/office/officeart/2008/layout/HorizontalMultiLevelHierarchy"/>
    <dgm:cxn modelId="{8D0FB03E-1386-49D0-B4CC-91E405E076BE}" type="presParOf" srcId="{7EC1AFBB-88C5-4494-91D6-E7F03D36DF95}" destId="{323B5B3B-9DB3-4AC0-8BC1-553771BBE1F0}" srcOrd="0" destOrd="0" presId="urn:microsoft.com/office/officeart/2008/layout/HorizontalMultiLevelHierarchy"/>
    <dgm:cxn modelId="{B4B6A875-64E8-459B-9A88-D060BAAEC0D9}" type="presParOf" srcId="{7EC1AFBB-88C5-4494-91D6-E7F03D36DF95}" destId="{CCBE3C9F-BB08-4A85-A67C-889161ACE54E}" srcOrd="1" destOrd="0" presId="urn:microsoft.com/office/officeart/2008/layout/HorizontalMultiLevelHierarchy"/>
    <dgm:cxn modelId="{24572B04-A73F-41A0-A574-FEA94B40ABA8}" type="presParOf" srcId="{CCBE3C9F-BB08-4A85-A67C-889161ACE54E}" destId="{A59FFC42-5C8D-4EC5-B22D-B71357709480}" srcOrd="0" destOrd="0" presId="urn:microsoft.com/office/officeart/2008/layout/HorizontalMultiLevelHierarchy"/>
    <dgm:cxn modelId="{F53677F6-1D74-4A19-B090-F314D6EC17BF}" type="presParOf" srcId="{A59FFC42-5C8D-4EC5-B22D-B71357709480}" destId="{287F7833-9134-4C33-A60D-99B55A875CA1}" srcOrd="0" destOrd="0" presId="urn:microsoft.com/office/officeart/2008/layout/HorizontalMultiLevelHierarchy"/>
    <dgm:cxn modelId="{4E017A67-94A0-483E-988F-2C980844385C}" type="presParOf" srcId="{CCBE3C9F-BB08-4A85-A67C-889161ACE54E}" destId="{E2C9ABF6-BDD1-4AE6-8150-5CFFE233ED56}" srcOrd="1" destOrd="0" presId="urn:microsoft.com/office/officeart/2008/layout/HorizontalMultiLevelHierarchy"/>
    <dgm:cxn modelId="{BD4B5C93-C66D-443D-B559-765FC7067F7A}" type="presParOf" srcId="{E2C9ABF6-BDD1-4AE6-8150-5CFFE233ED56}" destId="{08DFBE9D-0C4E-4BBF-9B6E-F8D003F04970}" srcOrd="0" destOrd="0" presId="urn:microsoft.com/office/officeart/2008/layout/HorizontalMultiLevelHierarchy"/>
    <dgm:cxn modelId="{04F8223B-35E3-4B0F-ADAC-CA947FE97450}" type="presParOf" srcId="{E2C9ABF6-BDD1-4AE6-8150-5CFFE233ED56}" destId="{585D447C-1F42-4DD7-8BE1-B7FC279CC2BC}" srcOrd="1" destOrd="0" presId="urn:microsoft.com/office/officeart/2008/layout/HorizontalMultiLevelHierarchy"/>
    <dgm:cxn modelId="{60A7855A-CEF7-49C9-A323-633C8105FBBC}" type="presParOf" srcId="{CCBE3C9F-BB08-4A85-A67C-889161ACE54E}" destId="{E3C6A845-23B5-469A-8B61-C724FEE4C34D}" srcOrd="2" destOrd="0" presId="urn:microsoft.com/office/officeart/2008/layout/HorizontalMultiLevelHierarchy"/>
    <dgm:cxn modelId="{4F776FE0-87B2-4A67-89C9-B04281C94F33}" type="presParOf" srcId="{E3C6A845-23B5-469A-8B61-C724FEE4C34D}" destId="{A0F52E2C-3D20-48EA-9376-3094F3D76F9D}" srcOrd="0" destOrd="0" presId="urn:microsoft.com/office/officeart/2008/layout/HorizontalMultiLevelHierarchy"/>
    <dgm:cxn modelId="{DBFAF88D-83A1-4EA9-99CD-2A7708042762}" type="presParOf" srcId="{CCBE3C9F-BB08-4A85-A67C-889161ACE54E}" destId="{B094A9DB-80CB-4E84-955C-2E04AD3BD8C8}" srcOrd="3" destOrd="0" presId="urn:microsoft.com/office/officeart/2008/layout/HorizontalMultiLevelHierarchy"/>
    <dgm:cxn modelId="{BFA4BCB0-6AF9-4B8A-B236-DBBF229E46E9}" type="presParOf" srcId="{B094A9DB-80CB-4E84-955C-2E04AD3BD8C8}" destId="{23F6D7D8-37B8-435F-A38D-FDEC0D53BC2A}" srcOrd="0" destOrd="0" presId="urn:microsoft.com/office/officeart/2008/layout/HorizontalMultiLevelHierarchy"/>
    <dgm:cxn modelId="{80390012-2563-4F64-9A7E-75E72339B37C}" type="presParOf" srcId="{B094A9DB-80CB-4E84-955C-2E04AD3BD8C8}" destId="{6298EEA2-FC00-48BA-B553-C96E7B3787F5}" srcOrd="1" destOrd="0" presId="urn:microsoft.com/office/officeart/2008/layout/HorizontalMultiLevelHierarchy"/>
    <dgm:cxn modelId="{B619FBFD-ABA6-4C1E-9371-F1CC3F72C506}" type="presParOf" srcId="{CCBE3C9F-BB08-4A85-A67C-889161ACE54E}" destId="{9761C967-5C21-4897-9822-63BE573840CE}" srcOrd="4" destOrd="0" presId="urn:microsoft.com/office/officeart/2008/layout/HorizontalMultiLevelHierarchy"/>
    <dgm:cxn modelId="{C31E4241-94A2-4EF6-82FD-56F13E01F998}" type="presParOf" srcId="{9761C967-5C21-4897-9822-63BE573840CE}" destId="{F437739F-7CB5-4119-A464-866C76B4576E}" srcOrd="0" destOrd="0" presId="urn:microsoft.com/office/officeart/2008/layout/HorizontalMultiLevelHierarchy"/>
    <dgm:cxn modelId="{B62D1B5E-7168-4D39-B99F-6A68F5E0813C}" type="presParOf" srcId="{CCBE3C9F-BB08-4A85-A67C-889161ACE54E}" destId="{11823C2B-A698-44BF-A875-21A4B5C064EE}" srcOrd="5" destOrd="0" presId="urn:microsoft.com/office/officeart/2008/layout/HorizontalMultiLevelHierarchy"/>
    <dgm:cxn modelId="{C4DEA77E-9B69-432F-8348-E177DABF088F}" type="presParOf" srcId="{11823C2B-A698-44BF-A875-21A4B5C064EE}" destId="{5F8B16BE-41D6-4029-BCD5-38666C7C41AF}" srcOrd="0" destOrd="0" presId="urn:microsoft.com/office/officeart/2008/layout/HorizontalMultiLevelHierarchy"/>
    <dgm:cxn modelId="{B0C308ED-550A-4E8B-9B3D-487F7DA53D40}" type="presParOf" srcId="{11823C2B-A698-44BF-A875-21A4B5C064EE}" destId="{DA8C765C-5F9F-42B9-9DC3-13DA6788B014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61C967-5C21-4897-9822-63BE573840CE}">
      <dsp:nvSpPr>
        <dsp:cNvPr id="0" name=""/>
        <dsp:cNvSpPr/>
      </dsp:nvSpPr>
      <dsp:spPr>
        <a:xfrm>
          <a:off x="3806746" y="2942674"/>
          <a:ext cx="924205" cy="3468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62102" y="0"/>
              </a:lnTo>
              <a:lnTo>
                <a:pt x="462102" y="346896"/>
              </a:lnTo>
              <a:lnTo>
                <a:pt x="924205" y="346896"/>
              </a:lnTo>
            </a:path>
          </a:pathLst>
        </a:custGeom>
        <a:noFill/>
        <a:ln w="254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400" kern="1200"/>
        </a:p>
      </dsp:txBody>
      <dsp:txXfrm>
        <a:off x="4244169" y="3091443"/>
        <a:ext cx="49358" cy="49358"/>
      </dsp:txXfrm>
    </dsp:sp>
    <dsp:sp modelId="{E3C6A845-23B5-469A-8B61-C724FEE4C34D}">
      <dsp:nvSpPr>
        <dsp:cNvPr id="0" name=""/>
        <dsp:cNvSpPr/>
      </dsp:nvSpPr>
      <dsp:spPr>
        <a:xfrm>
          <a:off x="3806746" y="2892804"/>
          <a:ext cx="92420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9870"/>
              </a:moveTo>
              <a:lnTo>
                <a:pt x="462102" y="49870"/>
              </a:lnTo>
              <a:lnTo>
                <a:pt x="462102" y="45720"/>
              </a:lnTo>
              <a:lnTo>
                <a:pt x="924205" y="45720"/>
              </a:lnTo>
            </a:path>
          </a:pathLst>
        </a:custGeom>
        <a:noFill/>
        <a:ln w="254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400" kern="1200"/>
        </a:p>
      </dsp:txBody>
      <dsp:txXfrm>
        <a:off x="4245743" y="2915418"/>
        <a:ext cx="46210" cy="46210"/>
      </dsp:txXfrm>
    </dsp:sp>
    <dsp:sp modelId="{A59FFC42-5C8D-4EC5-B22D-B71357709480}">
      <dsp:nvSpPr>
        <dsp:cNvPr id="0" name=""/>
        <dsp:cNvSpPr/>
      </dsp:nvSpPr>
      <dsp:spPr>
        <a:xfrm>
          <a:off x="3806746" y="2587477"/>
          <a:ext cx="924205" cy="355197"/>
        </a:xfrm>
        <a:custGeom>
          <a:avLst/>
          <a:gdLst/>
          <a:ahLst/>
          <a:cxnLst/>
          <a:rect l="0" t="0" r="0" b="0"/>
          <a:pathLst>
            <a:path>
              <a:moveTo>
                <a:pt x="0" y="355197"/>
              </a:moveTo>
              <a:lnTo>
                <a:pt x="462102" y="355197"/>
              </a:lnTo>
              <a:lnTo>
                <a:pt x="462102" y="0"/>
              </a:lnTo>
              <a:lnTo>
                <a:pt x="924205" y="0"/>
              </a:lnTo>
            </a:path>
          </a:pathLst>
        </a:custGeom>
        <a:noFill/>
        <a:ln w="254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400" kern="1200"/>
        </a:p>
      </dsp:txBody>
      <dsp:txXfrm>
        <a:off x="4244096" y="2740323"/>
        <a:ext cx="49505" cy="49505"/>
      </dsp:txXfrm>
    </dsp:sp>
    <dsp:sp modelId="{3C3DAE5C-8BE0-4022-B79A-F8CAE06D4649}">
      <dsp:nvSpPr>
        <dsp:cNvPr id="0" name=""/>
        <dsp:cNvSpPr/>
      </dsp:nvSpPr>
      <dsp:spPr>
        <a:xfrm>
          <a:off x="1123336" y="1714009"/>
          <a:ext cx="931814" cy="12286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65907" y="0"/>
              </a:lnTo>
              <a:lnTo>
                <a:pt x="465907" y="1228665"/>
              </a:lnTo>
              <a:lnTo>
                <a:pt x="931814" y="1228665"/>
              </a:lnTo>
            </a:path>
          </a:pathLst>
        </a:cu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400" kern="1200"/>
        </a:p>
      </dsp:txBody>
      <dsp:txXfrm>
        <a:off x="1550692" y="2289790"/>
        <a:ext cx="77102" cy="77102"/>
      </dsp:txXfrm>
    </dsp:sp>
    <dsp:sp modelId="{0300D357-1F5A-40E8-99D6-4FDE6679D3BD}">
      <dsp:nvSpPr>
        <dsp:cNvPr id="0" name=""/>
        <dsp:cNvSpPr/>
      </dsp:nvSpPr>
      <dsp:spPr>
        <a:xfrm>
          <a:off x="3806746" y="1714009"/>
          <a:ext cx="924205" cy="5224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62102" y="0"/>
              </a:lnTo>
              <a:lnTo>
                <a:pt x="462102" y="522420"/>
              </a:lnTo>
              <a:lnTo>
                <a:pt x="924205" y="522420"/>
              </a:lnTo>
            </a:path>
          </a:pathLst>
        </a:custGeom>
        <a:noFill/>
        <a:ln w="254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400" kern="1200"/>
        </a:p>
      </dsp:txBody>
      <dsp:txXfrm>
        <a:off x="4242308" y="1948678"/>
        <a:ext cx="53081" cy="53081"/>
      </dsp:txXfrm>
    </dsp:sp>
    <dsp:sp modelId="{C212F845-4EAA-4EF0-9A7F-4D36B5B69746}">
      <dsp:nvSpPr>
        <dsp:cNvPr id="0" name=""/>
        <dsp:cNvSpPr/>
      </dsp:nvSpPr>
      <dsp:spPr>
        <a:xfrm>
          <a:off x="3806746" y="1714009"/>
          <a:ext cx="924205" cy="1713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62102" y="0"/>
              </a:lnTo>
              <a:lnTo>
                <a:pt x="462102" y="171373"/>
              </a:lnTo>
              <a:lnTo>
                <a:pt x="924205" y="171373"/>
              </a:lnTo>
            </a:path>
          </a:pathLst>
        </a:custGeom>
        <a:noFill/>
        <a:ln w="254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500" kern="1200"/>
        </a:p>
      </dsp:txBody>
      <dsp:txXfrm>
        <a:off x="4245350" y="1776197"/>
        <a:ext cx="46997" cy="46997"/>
      </dsp:txXfrm>
    </dsp:sp>
    <dsp:sp modelId="{A84C3FCA-9E97-426C-AE53-40BE523524D8}">
      <dsp:nvSpPr>
        <dsp:cNvPr id="0" name=""/>
        <dsp:cNvSpPr/>
      </dsp:nvSpPr>
      <dsp:spPr>
        <a:xfrm>
          <a:off x="3806746" y="1534335"/>
          <a:ext cx="924205" cy="179674"/>
        </a:xfrm>
        <a:custGeom>
          <a:avLst/>
          <a:gdLst/>
          <a:ahLst/>
          <a:cxnLst/>
          <a:rect l="0" t="0" r="0" b="0"/>
          <a:pathLst>
            <a:path>
              <a:moveTo>
                <a:pt x="0" y="179674"/>
              </a:moveTo>
              <a:lnTo>
                <a:pt x="462102" y="179674"/>
              </a:lnTo>
              <a:lnTo>
                <a:pt x="462102" y="0"/>
              </a:lnTo>
              <a:lnTo>
                <a:pt x="924205" y="0"/>
              </a:lnTo>
            </a:path>
          </a:pathLst>
        </a:custGeom>
        <a:noFill/>
        <a:ln w="254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500" kern="1200"/>
        </a:p>
      </dsp:txBody>
      <dsp:txXfrm>
        <a:off x="4245311" y="1600634"/>
        <a:ext cx="47075" cy="47075"/>
      </dsp:txXfrm>
    </dsp:sp>
    <dsp:sp modelId="{D43D9508-E6FB-4034-AE75-DAD3DE68B35C}">
      <dsp:nvSpPr>
        <dsp:cNvPr id="0" name=""/>
        <dsp:cNvSpPr/>
      </dsp:nvSpPr>
      <dsp:spPr>
        <a:xfrm>
          <a:off x="3806746" y="1183288"/>
          <a:ext cx="924205" cy="530721"/>
        </a:xfrm>
        <a:custGeom>
          <a:avLst/>
          <a:gdLst/>
          <a:ahLst/>
          <a:cxnLst/>
          <a:rect l="0" t="0" r="0" b="0"/>
          <a:pathLst>
            <a:path>
              <a:moveTo>
                <a:pt x="0" y="530721"/>
              </a:moveTo>
              <a:lnTo>
                <a:pt x="462102" y="530721"/>
              </a:lnTo>
              <a:lnTo>
                <a:pt x="462102" y="0"/>
              </a:lnTo>
              <a:lnTo>
                <a:pt x="924205" y="0"/>
              </a:lnTo>
            </a:path>
          </a:pathLst>
        </a:custGeom>
        <a:noFill/>
        <a:ln w="254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400" kern="1200"/>
        </a:p>
      </dsp:txBody>
      <dsp:txXfrm>
        <a:off x="4242205" y="1422005"/>
        <a:ext cx="53287" cy="53287"/>
      </dsp:txXfrm>
    </dsp:sp>
    <dsp:sp modelId="{D519E7DC-5D2B-4394-A928-3F77EBB6B6D6}">
      <dsp:nvSpPr>
        <dsp:cNvPr id="0" name=""/>
        <dsp:cNvSpPr/>
      </dsp:nvSpPr>
      <dsp:spPr>
        <a:xfrm>
          <a:off x="1123336" y="1668289"/>
          <a:ext cx="93181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931814" y="45720"/>
              </a:lnTo>
            </a:path>
          </a:pathLst>
        </a:cu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400" kern="1200"/>
        </a:p>
      </dsp:txBody>
      <dsp:txXfrm>
        <a:off x="1565948" y="1690714"/>
        <a:ext cx="46590" cy="46590"/>
      </dsp:txXfrm>
    </dsp:sp>
    <dsp:sp modelId="{DD24E5EB-1A2B-43C7-92F5-1317E86994F2}">
      <dsp:nvSpPr>
        <dsp:cNvPr id="0" name=""/>
        <dsp:cNvSpPr/>
      </dsp:nvSpPr>
      <dsp:spPr>
        <a:xfrm>
          <a:off x="3806746" y="485344"/>
          <a:ext cx="924205" cy="3468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62102" y="0"/>
              </a:lnTo>
              <a:lnTo>
                <a:pt x="462102" y="346896"/>
              </a:lnTo>
              <a:lnTo>
                <a:pt x="924205" y="346896"/>
              </a:lnTo>
            </a:path>
          </a:pathLst>
        </a:custGeom>
        <a:noFill/>
        <a:ln w="254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400" kern="1200"/>
        </a:p>
      </dsp:txBody>
      <dsp:txXfrm>
        <a:off x="4244169" y="634113"/>
        <a:ext cx="49358" cy="49358"/>
      </dsp:txXfrm>
    </dsp:sp>
    <dsp:sp modelId="{82103836-877A-4E1B-984A-40307C9B5A29}">
      <dsp:nvSpPr>
        <dsp:cNvPr id="0" name=""/>
        <dsp:cNvSpPr/>
      </dsp:nvSpPr>
      <dsp:spPr>
        <a:xfrm>
          <a:off x="3806746" y="435473"/>
          <a:ext cx="92420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9870"/>
              </a:moveTo>
              <a:lnTo>
                <a:pt x="462102" y="49870"/>
              </a:lnTo>
              <a:lnTo>
                <a:pt x="462102" y="45720"/>
              </a:lnTo>
              <a:lnTo>
                <a:pt x="924205" y="45720"/>
              </a:lnTo>
            </a:path>
          </a:pathLst>
        </a:custGeom>
        <a:noFill/>
        <a:ln w="254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400" kern="1200"/>
        </a:p>
      </dsp:txBody>
      <dsp:txXfrm>
        <a:off x="4245743" y="458088"/>
        <a:ext cx="46210" cy="46210"/>
      </dsp:txXfrm>
    </dsp:sp>
    <dsp:sp modelId="{E8EEA852-01D6-4474-910D-79D0643B800B}">
      <dsp:nvSpPr>
        <dsp:cNvPr id="0" name=""/>
        <dsp:cNvSpPr/>
      </dsp:nvSpPr>
      <dsp:spPr>
        <a:xfrm>
          <a:off x="3806746" y="130566"/>
          <a:ext cx="924205" cy="354777"/>
        </a:xfrm>
        <a:custGeom>
          <a:avLst/>
          <a:gdLst/>
          <a:ahLst/>
          <a:cxnLst/>
          <a:rect l="0" t="0" r="0" b="0"/>
          <a:pathLst>
            <a:path>
              <a:moveTo>
                <a:pt x="0" y="354777"/>
              </a:moveTo>
              <a:lnTo>
                <a:pt x="462102" y="354777"/>
              </a:lnTo>
              <a:lnTo>
                <a:pt x="462102" y="0"/>
              </a:lnTo>
              <a:lnTo>
                <a:pt x="924205" y="0"/>
              </a:lnTo>
            </a:path>
          </a:pathLst>
        </a:custGeom>
        <a:noFill/>
        <a:ln w="254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400" kern="1200"/>
        </a:p>
      </dsp:txBody>
      <dsp:txXfrm>
        <a:off x="4244100" y="283206"/>
        <a:ext cx="49498" cy="49498"/>
      </dsp:txXfrm>
    </dsp:sp>
    <dsp:sp modelId="{C47D808A-7945-4DE3-BDE7-C6762197EEF2}">
      <dsp:nvSpPr>
        <dsp:cNvPr id="0" name=""/>
        <dsp:cNvSpPr/>
      </dsp:nvSpPr>
      <dsp:spPr>
        <a:xfrm>
          <a:off x="1123336" y="485344"/>
          <a:ext cx="931814" cy="1228665"/>
        </a:xfrm>
        <a:custGeom>
          <a:avLst/>
          <a:gdLst/>
          <a:ahLst/>
          <a:cxnLst/>
          <a:rect l="0" t="0" r="0" b="0"/>
          <a:pathLst>
            <a:path>
              <a:moveTo>
                <a:pt x="0" y="1228665"/>
              </a:moveTo>
              <a:lnTo>
                <a:pt x="465907" y="1228665"/>
              </a:lnTo>
              <a:lnTo>
                <a:pt x="465907" y="0"/>
              </a:lnTo>
              <a:lnTo>
                <a:pt x="931814" y="0"/>
              </a:lnTo>
            </a:path>
          </a:pathLst>
        </a:cu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400" kern="1200"/>
        </a:p>
      </dsp:txBody>
      <dsp:txXfrm>
        <a:off x="1550692" y="1061125"/>
        <a:ext cx="77102" cy="77102"/>
      </dsp:txXfrm>
    </dsp:sp>
    <dsp:sp modelId="{83917D12-5313-4B9E-B88D-D421FA87757A}">
      <dsp:nvSpPr>
        <dsp:cNvPr id="0" name=""/>
        <dsp:cNvSpPr/>
      </dsp:nvSpPr>
      <dsp:spPr>
        <a:xfrm rot="16200000">
          <a:off x="-211139" y="1514025"/>
          <a:ext cx="2268983" cy="399967"/>
        </a:xfrm>
        <a:prstGeom prst="rect">
          <a:avLst/>
        </a:prstGeom>
        <a:solidFill>
          <a:srgbClr val="045AA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200" b="1" kern="1200" dirty="0"/>
            <a:t>Deprivation</a:t>
          </a:r>
        </a:p>
      </dsp:txBody>
      <dsp:txXfrm>
        <a:off x="-211139" y="1514025"/>
        <a:ext cx="2268983" cy="399967"/>
      </dsp:txXfrm>
    </dsp:sp>
    <dsp:sp modelId="{B3F5A3AF-097C-456A-BB70-D6399E383216}">
      <dsp:nvSpPr>
        <dsp:cNvPr id="0" name=""/>
        <dsp:cNvSpPr/>
      </dsp:nvSpPr>
      <dsp:spPr>
        <a:xfrm>
          <a:off x="2055151" y="266395"/>
          <a:ext cx="1751595" cy="437897"/>
        </a:xfrm>
        <a:prstGeom prst="rect">
          <a:avLst/>
        </a:prstGeom>
        <a:solidFill>
          <a:schemeClr val="accent1">
            <a:hueOff val="0"/>
            <a:satOff val="0"/>
            <a:lumOff val="0"/>
            <a:alpha val="87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b="1" kern="1200" dirty="0"/>
            <a:t>Einkommen</a:t>
          </a:r>
        </a:p>
      </dsp:txBody>
      <dsp:txXfrm>
        <a:off x="2055151" y="266395"/>
        <a:ext cx="1751595" cy="437897"/>
      </dsp:txXfrm>
    </dsp:sp>
    <dsp:sp modelId="{5AFCC3F7-5EAA-4B8D-9514-0C095E6800EB}">
      <dsp:nvSpPr>
        <dsp:cNvPr id="0" name=""/>
        <dsp:cNvSpPr/>
      </dsp:nvSpPr>
      <dsp:spPr>
        <a:xfrm>
          <a:off x="4730951" y="0"/>
          <a:ext cx="2772003" cy="261132"/>
        </a:xfrm>
        <a:prstGeom prst="rect">
          <a:avLst/>
        </a:prstGeom>
        <a:solidFill>
          <a:schemeClr val="accent1">
            <a:hueOff val="0"/>
            <a:satOff val="0"/>
            <a:lumOff val="0"/>
            <a:alpha val="6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0" rIns="7620" bIns="0" numCol="1" spcCol="1270" anchor="ctr" anchorCtr="0">
          <a:noAutofit/>
        </a:bodyPr>
        <a:lstStyle/>
        <a:p>
          <a:pPr marL="0" lvl="0" indent="0" algn="ctr" defTabSz="51117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50" kern="1200" dirty="0"/>
            <a:t>Mittleres Haushaltseinkommen</a:t>
          </a:r>
        </a:p>
      </dsp:txBody>
      <dsp:txXfrm>
        <a:off x="4730951" y="0"/>
        <a:ext cx="2772003" cy="261132"/>
      </dsp:txXfrm>
    </dsp:sp>
    <dsp:sp modelId="{0EE88041-37AB-43E6-8F2C-0C980F7F7EAB}">
      <dsp:nvSpPr>
        <dsp:cNvPr id="0" name=""/>
        <dsp:cNvSpPr/>
      </dsp:nvSpPr>
      <dsp:spPr>
        <a:xfrm>
          <a:off x="4730951" y="350627"/>
          <a:ext cx="2772003" cy="261132"/>
        </a:xfrm>
        <a:prstGeom prst="rect">
          <a:avLst/>
        </a:prstGeom>
        <a:solidFill>
          <a:schemeClr val="accent1">
            <a:hueOff val="0"/>
            <a:satOff val="0"/>
            <a:lumOff val="0"/>
            <a:alpha val="6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0" rIns="7620" bIns="0" numCol="1" spcCol="1270" anchor="ctr" anchorCtr="0">
          <a:noAutofit/>
        </a:bodyPr>
        <a:lstStyle/>
        <a:p>
          <a:pPr marL="0" lvl="0" indent="0" algn="ctr" defTabSz="51117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50" kern="1200" dirty="0"/>
            <a:t>Einkommenssteuer pro Kopf</a:t>
          </a:r>
        </a:p>
      </dsp:txBody>
      <dsp:txXfrm>
        <a:off x="4730951" y="350627"/>
        <a:ext cx="2772003" cy="261132"/>
      </dsp:txXfrm>
    </dsp:sp>
    <dsp:sp modelId="{B3988CC0-4718-4C76-9D3E-84BC5E0C0C2C}">
      <dsp:nvSpPr>
        <dsp:cNvPr id="0" name=""/>
        <dsp:cNvSpPr/>
      </dsp:nvSpPr>
      <dsp:spPr>
        <a:xfrm>
          <a:off x="4730951" y="701674"/>
          <a:ext cx="2772003" cy="261132"/>
        </a:xfrm>
        <a:prstGeom prst="rect">
          <a:avLst/>
        </a:prstGeom>
        <a:solidFill>
          <a:schemeClr val="accent1">
            <a:hueOff val="0"/>
            <a:satOff val="0"/>
            <a:lumOff val="0"/>
            <a:alpha val="6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0" rIns="7620" bIns="0" numCol="1" spcCol="1270" anchor="ctr" anchorCtr="0">
          <a:noAutofit/>
        </a:bodyPr>
        <a:lstStyle/>
        <a:p>
          <a:pPr marL="0" lvl="0" indent="0" algn="ctr" defTabSz="51117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50" kern="1200" dirty="0"/>
            <a:t>Schuldnerquote</a:t>
          </a:r>
        </a:p>
      </dsp:txBody>
      <dsp:txXfrm>
        <a:off x="4730951" y="701674"/>
        <a:ext cx="2772003" cy="261132"/>
      </dsp:txXfrm>
    </dsp:sp>
    <dsp:sp modelId="{8F3AD120-46FC-42A9-98B1-CA146D802F60}">
      <dsp:nvSpPr>
        <dsp:cNvPr id="0" name=""/>
        <dsp:cNvSpPr/>
      </dsp:nvSpPr>
      <dsp:spPr>
        <a:xfrm>
          <a:off x="2055151" y="1495060"/>
          <a:ext cx="1751595" cy="437897"/>
        </a:xfrm>
        <a:prstGeom prst="rect">
          <a:avLst/>
        </a:prstGeom>
        <a:solidFill>
          <a:schemeClr val="accent1">
            <a:hueOff val="0"/>
            <a:satOff val="0"/>
            <a:lumOff val="0"/>
            <a:alpha val="87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b="1" kern="1200" dirty="0"/>
            <a:t>Bildung</a:t>
          </a:r>
        </a:p>
      </dsp:txBody>
      <dsp:txXfrm>
        <a:off x="2055151" y="1495060"/>
        <a:ext cx="1751595" cy="437897"/>
      </dsp:txXfrm>
    </dsp:sp>
    <dsp:sp modelId="{C329A3E6-BEC3-49B7-9CE5-DFD1E4CE229E}">
      <dsp:nvSpPr>
        <dsp:cNvPr id="0" name=""/>
        <dsp:cNvSpPr/>
      </dsp:nvSpPr>
      <dsp:spPr>
        <a:xfrm>
          <a:off x="4730951" y="1052721"/>
          <a:ext cx="2772003" cy="261132"/>
        </a:xfrm>
        <a:prstGeom prst="rect">
          <a:avLst/>
        </a:prstGeom>
        <a:solidFill>
          <a:schemeClr val="accent1">
            <a:hueOff val="0"/>
            <a:satOff val="0"/>
            <a:lumOff val="0"/>
            <a:alpha val="6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0" rIns="7620" bIns="0" numCol="1" spcCol="1270" anchor="ctr" anchorCtr="0">
          <a:noAutofit/>
        </a:bodyPr>
        <a:lstStyle/>
        <a:p>
          <a:pPr marL="0" lvl="0" indent="0" algn="ctr" defTabSz="51117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50" kern="1200" dirty="0"/>
            <a:t>Schulabgänger ohne Abschluss</a:t>
          </a:r>
        </a:p>
      </dsp:txBody>
      <dsp:txXfrm>
        <a:off x="4730951" y="1052721"/>
        <a:ext cx="2772003" cy="261132"/>
      </dsp:txXfrm>
    </dsp:sp>
    <dsp:sp modelId="{22B78318-3894-4C9E-934D-2321932DB364}">
      <dsp:nvSpPr>
        <dsp:cNvPr id="0" name=""/>
        <dsp:cNvSpPr/>
      </dsp:nvSpPr>
      <dsp:spPr>
        <a:xfrm>
          <a:off x="4730951" y="1403769"/>
          <a:ext cx="2772003" cy="261132"/>
        </a:xfrm>
        <a:prstGeom prst="rect">
          <a:avLst/>
        </a:prstGeom>
        <a:solidFill>
          <a:schemeClr val="accent1">
            <a:hueOff val="0"/>
            <a:satOff val="0"/>
            <a:lumOff val="0"/>
            <a:alpha val="6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0" rIns="7620" bIns="0" numCol="1" spcCol="1270" anchor="ctr" anchorCtr="0">
          <a:noAutofit/>
        </a:bodyPr>
        <a:lstStyle/>
        <a:p>
          <a:pPr marL="0" lvl="0" indent="0" algn="ctr" defTabSz="51117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50" kern="1200" dirty="0"/>
            <a:t>Schulabgänger mit Hochschulreife</a:t>
          </a:r>
        </a:p>
      </dsp:txBody>
      <dsp:txXfrm>
        <a:off x="4730951" y="1403769"/>
        <a:ext cx="2772003" cy="261132"/>
      </dsp:txXfrm>
    </dsp:sp>
    <dsp:sp modelId="{A564A342-14A0-4952-8FCD-8BED70B3E368}">
      <dsp:nvSpPr>
        <dsp:cNvPr id="0" name=""/>
        <dsp:cNvSpPr/>
      </dsp:nvSpPr>
      <dsp:spPr>
        <a:xfrm>
          <a:off x="4730951" y="1754816"/>
          <a:ext cx="2772003" cy="261132"/>
        </a:xfrm>
        <a:prstGeom prst="rect">
          <a:avLst/>
        </a:prstGeom>
        <a:solidFill>
          <a:schemeClr val="accent1">
            <a:hueOff val="0"/>
            <a:satOff val="0"/>
            <a:lumOff val="0"/>
            <a:alpha val="6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0" rIns="7620" bIns="0" numCol="1" spcCol="1270" anchor="ctr" anchorCtr="0">
          <a:noAutofit/>
        </a:bodyPr>
        <a:lstStyle/>
        <a:p>
          <a:pPr marL="0" lvl="0" indent="0" algn="ctr" defTabSz="51117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50" kern="1200" dirty="0"/>
            <a:t>Erwerbstätige ohne Berufsabschluss</a:t>
          </a:r>
        </a:p>
      </dsp:txBody>
      <dsp:txXfrm>
        <a:off x="4730951" y="1754816"/>
        <a:ext cx="2772003" cy="261132"/>
      </dsp:txXfrm>
    </dsp:sp>
    <dsp:sp modelId="{FE9654BF-6492-4515-AC2C-50EE81BDF878}">
      <dsp:nvSpPr>
        <dsp:cNvPr id="0" name=""/>
        <dsp:cNvSpPr/>
      </dsp:nvSpPr>
      <dsp:spPr>
        <a:xfrm>
          <a:off x="4730951" y="2105863"/>
          <a:ext cx="2772003" cy="261132"/>
        </a:xfrm>
        <a:prstGeom prst="rect">
          <a:avLst/>
        </a:prstGeom>
        <a:solidFill>
          <a:schemeClr val="accent1">
            <a:hueOff val="0"/>
            <a:satOff val="0"/>
            <a:lumOff val="0"/>
            <a:alpha val="6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0" rIns="7620" bIns="0" numCol="1" spcCol="1270" anchor="ctr" anchorCtr="0">
          <a:noAutofit/>
        </a:bodyPr>
        <a:lstStyle/>
        <a:p>
          <a:pPr marL="0" lvl="0" indent="0" algn="ctr" defTabSz="51117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50" kern="1200" dirty="0"/>
            <a:t>Erwerbstätige mit Hochschulabschluss</a:t>
          </a:r>
        </a:p>
      </dsp:txBody>
      <dsp:txXfrm>
        <a:off x="4730951" y="2105863"/>
        <a:ext cx="2772003" cy="261132"/>
      </dsp:txXfrm>
    </dsp:sp>
    <dsp:sp modelId="{323B5B3B-9DB3-4AC0-8BC1-553771BBE1F0}">
      <dsp:nvSpPr>
        <dsp:cNvPr id="0" name=""/>
        <dsp:cNvSpPr/>
      </dsp:nvSpPr>
      <dsp:spPr>
        <a:xfrm>
          <a:off x="2055151" y="2723726"/>
          <a:ext cx="1751595" cy="437897"/>
        </a:xfrm>
        <a:prstGeom prst="rect">
          <a:avLst/>
        </a:prstGeom>
        <a:solidFill>
          <a:schemeClr val="accent1">
            <a:hueOff val="0"/>
            <a:satOff val="0"/>
            <a:lumOff val="0"/>
            <a:alpha val="87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b="1" kern="1200" dirty="0"/>
            <a:t>Beschäftigung</a:t>
          </a:r>
        </a:p>
      </dsp:txBody>
      <dsp:txXfrm>
        <a:off x="2055151" y="2723726"/>
        <a:ext cx="1751595" cy="437897"/>
      </dsp:txXfrm>
    </dsp:sp>
    <dsp:sp modelId="{08DFBE9D-0C4E-4BBF-9B6E-F8D003F04970}">
      <dsp:nvSpPr>
        <dsp:cNvPr id="0" name=""/>
        <dsp:cNvSpPr/>
      </dsp:nvSpPr>
      <dsp:spPr>
        <a:xfrm>
          <a:off x="4730951" y="2456910"/>
          <a:ext cx="2772003" cy="261132"/>
        </a:xfrm>
        <a:prstGeom prst="rect">
          <a:avLst/>
        </a:prstGeom>
        <a:solidFill>
          <a:schemeClr val="accent1">
            <a:hueOff val="0"/>
            <a:satOff val="0"/>
            <a:lumOff val="0"/>
            <a:alpha val="6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0" rIns="7620" bIns="0" numCol="1" spcCol="1270" anchor="ctr" anchorCtr="0">
          <a:noAutofit/>
        </a:bodyPr>
        <a:lstStyle/>
        <a:p>
          <a:pPr marL="0" lvl="0" indent="0" algn="ctr" defTabSz="51117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50" kern="1200" dirty="0"/>
            <a:t>Arbeitslosenquote</a:t>
          </a:r>
        </a:p>
      </dsp:txBody>
      <dsp:txXfrm>
        <a:off x="4730951" y="2456910"/>
        <a:ext cx="2772003" cy="261132"/>
      </dsp:txXfrm>
    </dsp:sp>
    <dsp:sp modelId="{23F6D7D8-37B8-435F-A38D-FDEC0D53BC2A}">
      <dsp:nvSpPr>
        <dsp:cNvPr id="0" name=""/>
        <dsp:cNvSpPr/>
      </dsp:nvSpPr>
      <dsp:spPr>
        <a:xfrm>
          <a:off x="4730951" y="2807957"/>
          <a:ext cx="2772003" cy="261132"/>
        </a:xfrm>
        <a:prstGeom prst="rect">
          <a:avLst/>
        </a:prstGeom>
        <a:solidFill>
          <a:schemeClr val="accent1">
            <a:hueOff val="0"/>
            <a:satOff val="0"/>
            <a:lumOff val="0"/>
            <a:alpha val="6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0" rIns="7620" bIns="0" numCol="1" spcCol="1270" anchor="ctr" anchorCtr="0">
          <a:noAutofit/>
        </a:bodyPr>
        <a:lstStyle/>
        <a:p>
          <a:pPr marL="0" lvl="0" indent="0" algn="ctr" defTabSz="51117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50" kern="1200" dirty="0"/>
            <a:t>Mittlerer Bruttolohn</a:t>
          </a:r>
        </a:p>
      </dsp:txBody>
      <dsp:txXfrm>
        <a:off x="4730951" y="2807957"/>
        <a:ext cx="2772003" cy="261132"/>
      </dsp:txXfrm>
    </dsp:sp>
    <dsp:sp modelId="{5F8B16BE-41D6-4029-BCD5-38666C7C41AF}">
      <dsp:nvSpPr>
        <dsp:cNvPr id="0" name=""/>
        <dsp:cNvSpPr/>
      </dsp:nvSpPr>
      <dsp:spPr>
        <a:xfrm>
          <a:off x="4730951" y="3159004"/>
          <a:ext cx="2772003" cy="261132"/>
        </a:xfrm>
        <a:prstGeom prst="rect">
          <a:avLst/>
        </a:prstGeom>
        <a:solidFill>
          <a:schemeClr val="accent1">
            <a:hueOff val="0"/>
            <a:satOff val="0"/>
            <a:lumOff val="0"/>
            <a:alpha val="6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0" rIns="7620" bIns="0" numCol="1" spcCol="1270" anchor="ctr" anchorCtr="0">
          <a:noAutofit/>
        </a:bodyPr>
        <a:lstStyle/>
        <a:p>
          <a:pPr marL="0" lvl="0" indent="0" algn="ctr" defTabSz="51117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50" kern="1200" dirty="0"/>
            <a:t>Beschäftigtenquote</a:t>
          </a:r>
        </a:p>
      </dsp:txBody>
      <dsp:txXfrm>
        <a:off x="4730951" y="3159004"/>
        <a:ext cx="2772003" cy="2611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15.12.2020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15.12.2020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05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75960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024334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621082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250243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25941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54342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6236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038656"/>
            <a:ext cx="8752360" cy="3266654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3" name="Rechteck 12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038225"/>
            <a:ext cx="3319463" cy="3267075"/>
          </a:xfrm>
        </p:spPr>
        <p:txBody>
          <a:bodyPr/>
          <a:lstStyle/>
          <a:p>
            <a:endParaRPr lang="de-DE"/>
          </a:p>
        </p:txBody>
      </p:sp>
      <p:sp>
        <p:nvSpPr>
          <p:cNvPr id="20" name="Rechteck 19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11" descr="PPT_Background_16zu9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6631"/>
            <a:ext cx="8747760" cy="3267456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Rechteck 14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14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457200" y="1426319"/>
            <a:ext cx="7983646" cy="3244635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Soziale Ungleichheit und COVID-19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elplatzhalter 1"/>
          <p:cNvSpPr>
            <a:spLocks noGrp="1"/>
          </p:cNvSpPr>
          <p:nvPr>
            <p:ph type="title" hasCustomPrompt="1"/>
          </p:nvPr>
        </p:nvSpPr>
        <p:spPr>
          <a:xfrm>
            <a:off x="457200" y="255494"/>
            <a:ext cx="7983646" cy="10972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Soziale Ungleichheit und COVID-19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quarter" idx="13"/>
          </p:nvPr>
        </p:nvSpPr>
        <p:spPr>
          <a:xfrm>
            <a:off x="457200" y="1426882"/>
            <a:ext cx="3882920" cy="323697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sz="quarter" idx="14"/>
          </p:nvPr>
        </p:nvSpPr>
        <p:spPr>
          <a:xfrm>
            <a:off x="4580125" y="1426882"/>
            <a:ext cx="3860721" cy="323697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638905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Soziale Ungleichheit und COVID-19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Soziale Ungleichheit und COVID-19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Soziale Ungleichheit und COVID-19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5683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Soziale Ungleichheit und COVID-19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2922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Soziale Ungleichheit und COVID-19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0469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ti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45000"/>
            <a:ext cx="7983646" cy="110769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426882"/>
            <a:ext cx="7983646" cy="323697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6" y="4767263"/>
            <a:ext cx="1860421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r>
              <a:rPr lang="de-DE"/>
              <a:t>02.11.15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2" y="4767263"/>
            <a:ext cx="2895600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r>
              <a:rPr lang="de-DE"/>
              <a:t>Soziale Ungleichheit und COVID-19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2862" y="4767263"/>
            <a:ext cx="496872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rgbClr val="045AA6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1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288" y="244999"/>
            <a:ext cx="1530911" cy="446764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457201" y="4843688"/>
            <a:ext cx="7996881" cy="318545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54" r:id="rId5"/>
    <p:sldLayoutId id="2147483655" r:id="rId6"/>
    <p:sldLayoutId id="2147483657" r:id="rId7"/>
    <p:sldLayoutId id="2147483658" r:id="rId8"/>
    <p:sldLayoutId id="2147483659" r:id="rId9"/>
  </p:sldLayoutIdLst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  <p:hf hd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3934890" y="1714879"/>
            <a:ext cx="4504844" cy="1265345"/>
          </a:xfrm>
        </p:spPr>
        <p:txBody>
          <a:bodyPr>
            <a:noAutofit/>
          </a:bodyPr>
          <a:lstStyle/>
          <a:p>
            <a:r>
              <a:rPr lang="de-DE" sz="2400" dirty="0"/>
              <a:t>Soziale Ungleichheit und </a:t>
            </a:r>
            <a:br>
              <a:rPr lang="de-DE" sz="2400" dirty="0"/>
            </a:br>
            <a:r>
              <a:rPr lang="de-DE" sz="2400" dirty="0"/>
              <a:t>COVID-19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>
          <a:xfrm>
            <a:off x="3935413" y="2653145"/>
            <a:ext cx="4503737" cy="1039163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de-DE" sz="1400" dirty="0"/>
              <a:t>Dr. Jens Hoebel, Dr. Niels Michalski, </a:t>
            </a:r>
            <a:r>
              <a:rPr lang="de-DE" sz="1400" u="sng" dirty="0"/>
              <a:t>Dr. Claudia Santos-Hövener</a:t>
            </a:r>
            <a:endParaRPr lang="de-DE" sz="1100" u="sng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16114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2</a:t>
            </a:fld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57200" y="255495"/>
            <a:ext cx="7983646" cy="614838"/>
          </a:xfrm>
        </p:spPr>
        <p:txBody>
          <a:bodyPr/>
          <a:lstStyle/>
          <a:p>
            <a:r>
              <a:rPr lang="de-DE" dirty="0" err="1"/>
              <a:t>Scoping</a:t>
            </a:r>
            <a:r>
              <a:rPr lang="de-DE" dirty="0"/>
              <a:t> Review: </a:t>
            </a:r>
            <a:br>
              <a:rPr lang="de-DE" dirty="0"/>
            </a:br>
            <a:r>
              <a:rPr lang="de-DE" dirty="0"/>
              <a:t>Sozioökonomische Ungleichheit und COVID-19</a:t>
            </a:r>
          </a:p>
        </p:txBody>
      </p:sp>
      <p:sp>
        <p:nvSpPr>
          <p:cNvPr id="13" name="Rechteck 12"/>
          <p:cNvSpPr/>
          <p:nvPr/>
        </p:nvSpPr>
        <p:spPr>
          <a:xfrm>
            <a:off x="2364670" y="4482570"/>
            <a:ext cx="2167388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300" dirty="0"/>
              <a:t>(Wachtler et al., 2020, </a:t>
            </a:r>
            <a:r>
              <a:rPr lang="de-DE" sz="1300" dirty="0" err="1"/>
              <a:t>JoHM</a:t>
            </a:r>
            <a:r>
              <a:rPr lang="de-DE" sz="1300" dirty="0"/>
              <a:t>)</a:t>
            </a:r>
          </a:p>
        </p:txBody>
      </p:sp>
      <p:sp>
        <p:nvSpPr>
          <p:cNvPr id="14" name="Rechteck 13"/>
          <p:cNvSpPr/>
          <p:nvPr/>
        </p:nvSpPr>
        <p:spPr>
          <a:xfrm>
            <a:off x="2445745" y="4767263"/>
            <a:ext cx="242371" cy="3762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B8B14263-91DB-463D-8836-B6B2E1D8A0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46200">
            <a:off x="4745303" y="2518586"/>
            <a:ext cx="4245212" cy="299162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Textfeld 14">
            <a:extLst>
              <a:ext uri="{FF2B5EF4-FFF2-40B4-BE49-F238E27FC236}">
                <a16:creationId xmlns:a16="http://schemas.microsoft.com/office/drawing/2014/main" id="{83F3EBBA-2BE7-4AFB-8BF4-5F637A63FEA1}"/>
              </a:ext>
            </a:extLst>
          </p:cNvPr>
          <p:cNvSpPr txBox="1"/>
          <p:nvPr/>
        </p:nvSpPr>
        <p:spPr>
          <a:xfrm>
            <a:off x="5387248" y="180676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sp>
        <p:nvSpPr>
          <p:cNvPr id="18" name="Textplatzhalter 1">
            <a:extLst>
              <a:ext uri="{FF2B5EF4-FFF2-40B4-BE49-F238E27FC236}">
                <a16:creationId xmlns:a16="http://schemas.microsoft.com/office/drawing/2014/main" id="{7B66587A-3401-4758-8A39-8B2E83D6FB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1571631"/>
            <a:ext cx="7983646" cy="324463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de-DE" sz="1700" dirty="0"/>
              <a:t>Suche in internationalen Datenbank und </a:t>
            </a:r>
            <a:r>
              <a:rPr lang="de-DE" sz="1700" dirty="0" err="1"/>
              <a:t>Pre</a:t>
            </a:r>
            <a:r>
              <a:rPr lang="de-DE" sz="1700" dirty="0"/>
              <a:t>-Print-Servern (bis 15.06.2020)</a:t>
            </a:r>
          </a:p>
          <a:p>
            <a:pPr>
              <a:spcAft>
                <a:spcPts val="600"/>
              </a:spcAft>
            </a:pPr>
            <a:r>
              <a:rPr lang="de-DE" sz="1700" dirty="0"/>
              <a:t>46 eingeschlossene Veröffentlichungen</a:t>
            </a:r>
          </a:p>
          <a:p>
            <a:pPr>
              <a:spcAft>
                <a:spcPts val="600"/>
              </a:spcAft>
            </a:pPr>
            <a:r>
              <a:rPr lang="de-DE" sz="1700" dirty="0"/>
              <a:t>USA und GB: Höheres Risiko für Infektion </a:t>
            </a:r>
            <a:br>
              <a:rPr lang="de-DE" sz="1700" dirty="0"/>
            </a:br>
            <a:r>
              <a:rPr lang="de-DE" sz="1700" dirty="0"/>
              <a:t>und schwere Krankheitsverläufe </a:t>
            </a:r>
            <a:br>
              <a:rPr lang="de-DE" sz="1700" dirty="0"/>
            </a:br>
            <a:r>
              <a:rPr lang="de-DE" sz="1700" dirty="0"/>
              <a:t>in sozial benachteiligten Gruppen</a:t>
            </a:r>
          </a:p>
          <a:p>
            <a:pPr>
              <a:spcAft>
                <a:spcPts val="600"/>
              </a:spcAft>
            </a:pPr>
            <a:r>
              <a:rPr lang="de-DE" sz="1700" dirty="0"/>
              <a:t>Bisher v.a. ökologische Studien</a:t>
            </a:r>
          </a:p>
          <a:p>
            <a:pPr>
              <a:spcAft>
                <a:spcPts val="600"/>
              </a:spcAft>
            </a:pPr>
            <a:r>
              <a:rPr lang="de-DE" sz="1700" dirty="0"/>
              <a:t>EU (inkl. D): nur wenige Studien vorhanden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110E11E-688F-4FD3-B3A2-0A77EC45A4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99792" y="4767263"/>
            <a:ext cx="2895600" cy="273844"/>
          </a:xfrm>
        </p:spPr>
        <p:txBody>
          <a:bodyPr/>
          <a:lstStyle/>
          <a:p>
            <a:r>
              <a:rPr lang="de-DE" dirty="0"/>
              <a:t>Soziale Ungleichheit und COVID-19</a:t>
            </a:r>
          </a:p>
        </p:txBody>
      </p: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930E9E21-A726-4A98-A7A7-C05F9D37CB6E}"/>
              </a:ext>
            </a:extLst>
          </p:cNvPr>
          <p:cNvCxnSpPr/>
          <p:nvPr/>
        </p:nvCxnSpPr>
        <p:spPr>
          <a:xfrm>
            <a:off x="2616590" y="4874455"/>
            <a:ext cx="0" cy="269045"/>
          </a:xfrm>
          <a:prstGeom prst="line">
            <a:avLst/>
          </a:prstGeom>
          <a:ln w="3175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feld 10">
            <a:extLst>
              <a:ext uri="{FF2B5EF4-FFF2-40B4-BE49-F238E27FC236}">
                <a16:creationId xmlns:a16="http://schemas.microsoft.com/office/drawing/2014/main" id="{91321C0D-3766-4063-9FA1-3C0BA3FEB89C}"/>
              </a:ext>
            </a:extLst>
          </p:cNvPr>
          <p:cNvSpPr txBox="1"/>
          <p:nvPr/>
        </p:nvSpPr>
        <p:spPr>
          <a:xfrm>
            <a:off x="541606" y="4774168"/>
            <a:ext cx="20257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rgbClr val="045AA6"/>
                </a:solidFill>
              </a:rPr>
              <a:t>FG28: Soziale Determinanten</a:t>
            </a:r>
          </a:p>
        </p:txBody>
      </p:sp>
    </p:spTree>
    <p:extLst>
      <p:ext uri="{BB962C8B-B14F-4D97-AF65-F5344CB8AC3E}">
        <p14:creationId xmlns:p14="http://schemas.microsoft.com/office/powerpoint/2010/main" val="1940274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3</a:t>
            </a:fld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57200" y="255495"/>
            <a:ext cx="8312728" cy="614838"/>
          </a:xfrm>
          <a:solidFill>
            <a:schemeClr val="bg1"/>
          </a:solidFill>
        </p:spPr>
        <p:txBody>
          <a:bodyPr/>
          <a:lstStyle/>
          <a:p>
            <a:r>
              <a:rPr lang="de-DE" dirty="0"/>
              <a:t>Index regionaler sozioökonomischer Deprivation des RKI</a:t>
            </a:r>
          </a:p>
        </p:txBody>
      </p:sp>
      <p:graphicFrame>
        <p:nvGraphicFramePr>
          <p:cNvPr id="6" name="Inhaltsplatzhalter 3"/>
          <p:cNvGraphicFramePr>
            <a:graphicFrameLocks/>
          </p:cNvGraphicFramePr>
          <p:nvPr>
            <p:extLst/>
          </p:nvPr>
        </p:nvGraphicFramePr>
        <p:xfrm>
          <a:off x="76613" y="1363041"/>
          <a:ext cx="8233933" cy="34280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7" name="Gruppieren 6"/>
          <p:cNvGrpSpPr/>
          <p:nvPr/>
        </p:nvGrpSpPr>
        <p:grpSpPr>
          <a:xfrm>
            <a:off x="484803" y="1568789"/>
            <a:ext cx="1623098" cy="2728020"/>
            <a:chOff x="4795861" y="2453953"/>
            <a:chExt cx="662582" cy="235523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feld 7"/>
                <p:cNvSpPr txBox="1"/>
                <p:nvPr/>
              </p:nvSpPr>
              <p:spPr>
                <a:xfrm>
                  <a:off x="5301835" y="2453953"/>
                  <a:ext cx="156606" cy="23599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type m:val="skw"/>
                            <m:ctrlPr>
                              <a:rPr lang="de-DE" sz="90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de-DE" sz="900" b="0" i="1" smtClean="0">
                                <a:solidFill>
                                  <a:schemeClr val="accent1"/>
                                </a:solidFill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de-DE" sz="900" b="0" i="1" smtClean="0">
                                <a:solidFill>
                                  <a:schemeClr val="accent1"/>
                                </a:solidFill>
                                <a:latin typeface="Cambria Math"/>
                              </a:rPr>
                              <m:t>3</m:t>
                            </m:r>
                          </m:den>
                        </m:f>
                      </m:oMath>
                    </m:oMathPara>
                  </a14:m>
                  <a:endParaRPr lang="de-DE" sz="900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8" name="Textfeld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01835" y="2453953"/>
                  <a:ext cx="156606" cy="235992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l="-31746" t="-88889" r="-55556" b="-140000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feld 8"/>
                <p:cNvSpPr txBox="1"/>
                <p:nvPr/>
              </p:nvSpPr>
              <p:spPr>
                <a:xfrm>
                  <a:off x="5301836" y="3519117"/>
                  <a:ext cx="156606" cy="23599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type m:val="skw"/>
                            <m:ctrlPr>
                              <a:rPr lang="de-DE" sz="9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de-DE" sz="900" i="1">
                                <a:solidFill>
                                  <a:schemeClr val="accent1"/>
                                </a:solidFill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de-DE" sz="900" i="1">
                                <a:solidFill>
                                  <a:schemeClr val="accent1"/>
                                </a:solidFill>
                                <a:latin typeface="Cambria Math"/>
                              </a:rPr>
                              <m:t>3</m:t>
                            </m:r>
                          </m:den>
                        </m:f>
                      </m:oMath>
                    </m:oMathPara>
                  </a14:m>
                  <a:endParaRPr lang="de-DE" sz="900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9" name="Textfeld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01836" y="3519117"/>
                  <a:ext cx="156606" cy="235992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l="-31746" t="-88889" r="-55556" b="-140000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feld 9"/>
                <p:cNvSpPr txBox="1"/>
                <p:nvPr/>
              </p:nvSpPr>
              <p:spPr>
                <a:xfrm>
                  <a:off x="5301837" y="4573192"/>
                  <a:ext cx="156606" cy="23599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type m:val="skw"/>
                            <m:ctrlPr>
                              <a:rPr lang="de-DE" sz="9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de-DE" sz="900" i="1">
                                <a:solidFill>
                                  <a:schemeClr val="accent1"/>
                                </a:solidFill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de-DE" sz="900" i="1">
                                <a:solidFill>
                                  <a:schemeClr val="accent1"/>
                                </a:solidFill>
                                <a:latin typeface="Cambria Math"/>
                              </a:rPr>
                              <m:t>3</m:t>
                            </m:r>
                          </m:den>
                        </m:f>
                      </m:oMath>
                    </m:oMathPara>
                  </a14:m>
                  <a:endParaRPr lang="de-DE" sz="900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10" name="Textfeld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01837" y="4573192"/>
                  <a:ext cx="156606" cy="235992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l="-31746" t="-88889" r="-55556" b="-140000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Textfeld 10"/>
            <p:cNvSpPr txBox="1"/>
            <p:nvPr/>
          </p:nvSpPr>
          <p:spPr>
            <a:xfrm rot="16200000">
              <a:off x="3882238" y="3699190"/>
              <a:ext cx="1940324" cy="1130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200" dirty="0">
                  <a:solidFill>
                    <a:schemeClr val="accent1"/>
                  </a:solidFill>
                </a:rPr>
                <a:t>Variationsbereich: 0 –1</a:t>
              </a:r>
            </a:p>
          </p:txBody>
        </p:sp>
      </p:grpSp>
      <p:sp>
        <p:nvSpPr>
          <p:cNvPr id="12" name="Textfeld 11"/>
          <p:cNvSpPr txBox="1"/>
          <p:nvPr/>
        </p:nvSpPr>
        <p:spPr>
          <a:xfrm>
            <a:off x="5573383" y="1101431"/>
            <a:ext cx="125226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100" dirty="0">
                <a:solidFill>
                  <a:schemeClr val="accent1"/>
                </a:solidFill>
              </a:rPr>
              <a:t>z-Standardisierung</a:t>
            </a:r>
          </a:p>
        </p:txBody>
      </p:sp>
      <p:sp>
        <p:nvSpPr>
          <p:cNvPr id="13" name="Rechteck 12"/>
          <p:cNvSpPr/>
          <p:nvPr/>
        </p:nvSpPr>
        <p:spPr>
          <a:xfrm>
            <a:off x="374072" y="640503"/>
            <a:ext cx="4245971" cy="2846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50" dirty="0"/>
              <a:t>Datenbasis: INKAR-Regionaldatenbank (Kroll et al. 2017, 2018)</a:t>
            </a:r>
          </a:p>
        </p:txBody>
      </p:sp>
      <p:sp>
        <p:nvSpPr>
          <p:cNvPr id="14" name="Rechteck 13"/>
          <p:cNvSpPr/>
          <p:nvPr/>
        </p:nvSpPr>
        <p:spPr>
          <a:xfrm>
            <a:off x="2445745" y="4767263"/>
            <a:ext cx="242371" cy="3762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feld 16"/>
          <p:cNvSpPr txBox="1"/>
          <p:nvPr/>
        </p:nvSpPr>
        <p:spPr>
          <a:xfrm>
            <a:off x="3791556" y="1101431"/>
            <a:ext cx="108074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100" dirty="0">
                <a:solidFill>
                  <a:schemeClr val="accent1"/>
                </a:solidFill>
              </a:rPr>
              <a:t>Faktorladungen</a:t>
            </a:r>
          </a:p>
        </p:txBody>
      </p:sp>
      <p:sp>
        <p:nvSpPr>
          <p:cNvPr id="15" name="Fußzeilenplatzhalter 1">
            <a:extLst>
              <a:ext uri="{FF2B5EF4-FFF2-40B4-BE49-F238E27FC236}">
                <a16:creationId xmlns:a16="http://schemas.microsoft.com/office/drawing/2014/main" id="{5E49AB6B-E76D-43EA-A496-B0AF1371F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99792" y="4767263"/>
            <a:ext cx="2895600" cy="273844"/>
          </a:xfrm>
        </p:spPr>
        <p:txBody>
          <a:bodyPr/>
          <a:lstStyle/>
          <a:p>
            <a:r>
              <a:rPr lang="de-DE"/>
              <a:t>Soziale Ungleichheit und COVID-19</a:t>
            </a:r>
          </a:p>
        </p:txBody>
      </p:sp>
      <p:cxnSp>
        <p:nvCxnSpPr>
          <p:cNvPr id="16" name="Gerader Verbinder 15">
            <a:extLst>
              <a:ext uri="{FF2B5EF4-FFF2-40B4-BE49-F238E27FC236}">
                <a16:creationId xmlns:a16="http://schemas.microsoft.com/office/drawing/2014/main" id="{53772CC0-3CD5-4AFD-AD87-3AD8796B68AD}"/>
              </a:ext>
            </a:extLst>
          </p:cNvPr>
          <p:cNvCxnSpPr/>
          <p:nvPr/>
        </p:nvCxnSpPr>
        <p:spPr>
          <a:xfrm>
            <a:off x="2616590" y="4874455"/>
            <a:ext cx="0" cy="269045"/>
          </a:xfrm>
          <a:prstGeom prst="line">
            <a:avLst/>
          </a:prstGeom>
          <a:ln w="3175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feld 17">
            <a:extLst>
              <a:ext uri="{FF2B5EF4-FFF2-40B4-BE49-F238E27FC236}">
                <a16:creationId xmlns:a16="http://schemas.microsoft.com/office/drawing/2014/main" id="{22BA82BA-1F82-4FB1-BE30-AA5D25C3C014}"/>
              </a:ext>
            </a:extLst>
          </p:cNvPr>
          <p:cNvSpPr txBox="1"/>
          <p:nvPr/>
        </p:nvSpPr>
        <p:spPr>
          <a:xfrm>
            <a:off x="541606" y="4774168"/>
            <a:ext cx="20257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rgbClr val="045AA6"/>
                </a:solidFill>
              </a:rPr>
              <a:t>FG28: Soziale Determinanten</a:t>
            </a:r>
          </a:p>
        </p:txBody>
      </p:sp>
    </p:spTree>
    <p:extLst>
      <p:ext uri="{BB962C8B-B14F-4D97-AF65-F5344CB8AC3E}">
        <p14:creationId xmlns:p14="http://schemas.microsoft.com/office/powerpoint/2010/main" val="403690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4</a:t>
            </a:fld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57200" y="255494"/>
            <a:ext cx="8231918" cy="1097201"/>
          </a:xfrm>
        </p:spPr>
        <p:txBody>
          <a:bodyPr/>
          <a:lstStyle/>
          <a:p>
            <a:r>
              <a:rPr lang="de-DE" dirty="0"/>
              <a:t>Welle 1: Sozioökonomische Deprivation und </a:t>
            </a:r>
            <a:br>
              <a:rPr lang="de-DE" dirty="0"/>
            </a:br>
            <a:r>
              <a:rPr lang="de-DE" dirty="0"/>
              <a:t>altersstandardisierte kumulative Inzidenz (bis Mitte Juni)</a:t>
            </a:r>
            <a:endParaRPr lang="de-DE" sz="1600" b="0" dirty="0">
              <a:solidFill>
                <a:schemeClr val="tx1"/>
              </a:solidFill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374072" y="959996"/>
            <a:ext cx="6124369" cy="2846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50" dirty="0"/>
              <a:t>Datenbasis: IfSG-Meldedaten zum Stand 16.06.2020, 0:00 Uhr (Wachtler et al. 2020, </a:t>
            </a:r>
            <a:r>
              <a:rPr lang="de-DE" sz="1250" dirty="0" err="1"/>
              <a:t>JoHM</a:t>
            </a:r>
            <a:r>
              <a:rPr lang="de-DE" sz="1250" dirty="0"/>
              <a:t>)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0B86D3E8-CAAC-4DBF-926E-BFC027F56C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1511" y="1591061"/>
            <a:ext cx="2545714" cy="32400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09B8FD2F-DF09-4CF0-8079-78D9433832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6441" y="1605179"/>
            <a:ext cx="2704954" cy="3240000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A57DCAB8-F7D0-439F-909F-9F95A6EC30A5}"/>
              </a:ext>
            </a:extLst>
          </p:cNvPr>
          <p:cNvSpPr txBox="1"/>
          <p:nvPr/>
        </p:nvSpPr>
        <p:spPr>
          <a:xfrm>
            <a:off x="374072" y="1550681"/>
            <a:ext cx="150868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300" b="1" dirty="0"/>
              <a:t>Sozioökonomische </a:t>
            </a:r>
            <a:br>
              <a:rPr lang="de-DE" sz="1300" b="1" dirty="0"/>
            </a:br>
            <a:r>
              <a:rPr lang="de-DE" sz="1300" b="1" dirty="0"/>
              <a:t>Deprivation: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615DF28E-88E7-426B-A604-99630EC35CBE}"/>
              </a:ext>
            </a:extLst>
          </p:cNvPr>
          <p:cNvSpPr txBox="1"/>
          <p:nvPr/>
        </p:nvSpPr>
        <p:spPr>
          <a:xfrm>
            <a:off x="4398675" y="1533752"/>
            <a:ext cx="186737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300" b="1" dirty="0"/>
              <a:t>SARS-CoV-2-Infektionen</a:t>
            </a:r>
          </a:p>
          <a:p>
            <a:r>
              <a:rPr lang="de-DE" sz="1300" b="1" dirty="0"/>
              <a:t>pro 100.000 (bis 15.06.):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BEC45DAB-09A7-4314-9FAB-38D52D9B3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99792" y="4767263"/>
            <a:ext cx="2895600" cy="273844"/>
          </a:xfrm>
        </p:spPr>
        <p:txBody>
          <a:bodyPr/>
          <a:lstStyle/>
          <a:p>
            <a:r>
              <a:rPr lang="de-DE" dirty="0"/>
              <a:t>Soziale Ungleichheit und COVID-19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5CF0A023-285C-404B-ACAC-987C275FCE31}"/>
              </a:ext>
            </a:extLst>
          </p:cNvPr>
          <p:cNvSpPr txBox="1"/>
          <p:nvPr/>
        </p:nvSpPr>
        <p:spPr>
          <a:xfrm>
            <a:off x="541606" y="4774168"/>
            <a:ext cx="20257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rgbClr val="045AA6"/>
                </a:solidFill>
              </a:rPr>
              <a:t>FG28: Soziale Determinanten</a:t>
            </a:r>
          </a:p>
        </p:txBody>
      </p:sp>
    </p:spTree>
    <p:extLst>
      <p:ext uri="{BB962C8B-B14F-4D97-AF65-F5344CB8AC3E}">
        <p14:creationId xmlns:p14="http://schemas.microsoft.com/office/powerpoint/2010/main" val="2348711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5</a:t>
            </a:fld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57200" y="255494"/>
            <a:ext cx="8231918" cy="1097201"/>
          </a:xfrm>
        </p:spPr>
        <p:txBody>
          <a:bodyPr/>
          <a:lstStyle/>
          <a:p>
            <a:r>
              <a:rPr lang="de-DE" dirty="0"/>
              <a:t>Welle 1: Altersstandardisierte Inzidenz nach </a:t>
            </a:r>
            <a:br>
              <a:rPr lang="de-DE" dirty="0"/>
            </a:br>
            <a:r>
              <a:rPr lang="de-DE" dirty="0"/>
              <a:t>sozioökonomischer Deprivation</a:t>
            </a:r>
            <a:br>
              <a:rPr lang="de-DE" dirty="0"/>
            </a:br>
            <a:endParaRPr lang="de-DE" sz="1600" b="0" dirty="0">
              <a:solidFill>
                <a:schemeClr val="tx1"/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4389110" y="1726822"/>
            <a:ext cx="166254" cy="246264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8F02608A-322E-44F7-80E3-2F8AF51B177D}"/>
              </a:ext>
            </a:extLst>
          </p:cNvPr>
          <p:cNvSpPr/>
          <p:nvPr/>
        </p:nvSpPr>
        <p:spPr>
          <a:xfrm>
            <a:off x="374072" y="959996"/>
            <a:ext cx="6124369" cy="2846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50" dirty="0"/>
              <a:t>Datenbasis: IfSG-Meldedaten zum Stand 16.06.2020, 0:00 Uhr (Wachtler et al. 2020, </a:t>
            </a:r>
            <a:r>
              <a:rPr lang="de-DE" sz="1250" dirty="0" err="1"/>
              <a:t>JoHM</a:t>
            </a:r>
            <a:r>
              <a:rPr lang="de-DE" sz="1250" dirty="0"/>
              <a:t>)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3F1B9258-D228-48CE-A1BE-3D72A3685A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725214"/>
            <a:ext cx="8314660" cy="192543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15291540-4C08-40B4-9E20-1AE0549B19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0864" y="4161151"/>
            <a:ext cx="3172708" cy="277795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B7A7B9C7-128D-4208-925C-16DCE1957C6D}"/>
              </a:ext>
            </a:extLst>
          </p:cNvPr>
          <p:cNvSpPr txBox="1"/>
          <p:nvPr/>
        </p:nvSpPr>
        <p:spPr>
          <a:xfrm>
            <a:off x="2064663" y="4038943"/>
            <a:ext cx="150868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1300" b="1" dirty="0"/>
              <a:t>Sozioökonomische </a:t>
            </a:r>
            <a:br>
              <a:rPr lang="de-DE" sz="1300" b="1" dirty="0"/>
            </a:br>
            <a:r>
              <a:rPr lang="de-DE" sz="1300" b="1" dirty="0"/>
              <a:t>Deprivation: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B51C2467-3FEE-4D20-81F3-C097EF4C7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Soziale Ungleichheit und COVID-19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5502D03E-92A5-4B83-85F2-F6514BFE9DDF}"/>
              </a:ext>
            </a:extLst>
          </p:cNvPr>
          <p:cNvSpPr txBox="1"/>
          <p:nvPr/>
        </p:nvSpPr>
        <p:spPr>
          <a:xfrm>
            <a:off x="541606" y="4774168"/>
            <a:ext cx="20257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rgbClr val="045AA6"/>
                </a:solidFill>
              </a:rPr>
              <a:t>FG28: Soziale Determinanten</a:t>
            </a:r>
          </a:p>
        </p:txBody>
      </p:sp>
    </p:spTree>
    <p:extLst>
      <p:ext uri="{BB962C8B-B14F-4D97-AF65-F5344CB8AC3E}">
        <p14:creationId xmlns:p14="http://schemas.microsoft.com/office/powerpoint/2010/main" val="1166598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6</a:t>
            </a:fld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57200" y="255494"/>
            <a:ext cx="8231918" cy="1097201"/>
          </a:xfrm>
        </p:spPr>
        <p:txBody>
          <a:bodyPr/>
          <a:lstStyle/>
          <a:p>
            <a:r>
              <a:rPr lang="de-DE" dirty="0"/>
              <a:t>Welle 2: Altersstandardisierte Inzidenz nach </a:t>
            </a:r>
            <a:br>
              <a:rPr lang="de-DE" dirty="0"/>
            </a:br>
            <a:r>
              <a:rPr lang="de-DE" dirty="0"/>
              <a:t>sozioökonomischer Deprivation auf Kreisebene</a:t>
            </a:r>
            <a:br>
              <a:rPr lang="de-DE" dirty="0"/>
            </a:br>
            <a:endParaRPr lang="de-DE" sz="1600" b="0" dirty="0">
              <a:solidFill>
                <a:schemeClr val="tx1"/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4389110" y="1726822"/>
            <a:ext cx="166254" cy="246264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8F02608A-322E-44F7-80E3-2F8AF51B177D}"/>
              </a:ext>
            </a:extLst>
          </p:cNvPr>
          <p:cNvSpPr/>
          <p:nvPr/>
        </p:nvSpPr>
        <p:spPr>
          <a:xfrm>
            <a:off x="374072" y="959996"/>
            <a:ext cx="6693948" cy="2846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50" dirty="0"/>
              <a:t>Datenbasis: IfSG-Meldedaten zum Stand 02.12.2020, 0:00 Uhr (Hoebel &amp; Michalski, unveröffentlicht)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B7A7B9C7-128D-4208-925C-16DCE1957C6D}"/>
              </a:ext>
            </a:extLst>
          </p:cNvPr>
          <p:cNvSpPr txBox="1"/>
          <p:nvPr/>
        </p:nvSpPr>
        <p:spPr>
          <a:xfrm>
            <a:off x="2212363" y="4538272"/>
            <a:ext cx="150868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1300" b="1" dirty="0"/>
              <a:t>Sozioökonomische </a:t>
            </a:r>
            <a:br>
              <a:rPr lang="de-DE" sz="1300" b="1" dirty="0"/>
            </a:br>
            <a:r>
              <a:rPr lang="de-DE" sz="1300" b="1" dirty="0"/>
              <a:t>Deprivation: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99E21E24-3686-4A62-B9E5-39581D4402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883" y="1480052"/>
            <a:ext cx="8099999" cy="2880000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A54AFC05-0091-42D2-9437-D2763FF897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8263" y="4670497"/>
            <a:ext cx="3329386" cy="216000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793F3E23-D420-47DB-8B48-2D49C339E4D7}"/>
              </a:ext>
            </a:extLst>
          </p:cNvPr>
          <p:cNvSpPr txBox="1"/>
          <p:nvPr/>
        </p:nvSpPr>
        <p:spPr>
          <a:xfrm>
            <a:off x="541606" y="4774168"/>
            <a:ext cx="20257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rgbClr val="045AA6"/>
                </a:solidFill>
              </a:rPr>
              <a:t>FG28: Soziale Determinanten</a:t>
            </a:r>
          </a:p>
        </p:txBody>
      </p:sp>
    </p:spTree>
    <p:extLst>
      <p:ext uri="{BB962C8B-B14F-4D97-AF65-F5344CB8AC3E}">
        <p14:creationId xmlns:p14="http://schemas.microsoft.com/office/powerpoint/2010/main" val="1908075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fik 17">
            <a:extLst>
              <a:ext uri="{FF2B5EF4-FFF2-40B4-BE49-F238E27FC236}">
                <a16:creationId xmlns:a16="http://schemas.microsoft.com/office/drawing/2014/main" id="{A1335561-39F3-4539-A29E-4F1AB6D387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072" y="1158353"/>
            <a:ext cx="8231918" cy="3706487"/>
          </a:xfrm>
          <a:prstGeom prst="rect">
            <a:avLst/>
          </a:prstGeom>
        </p:spPr>
      </p:pic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7</a:t>
            </a:fld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57200" y="255494"/>
            <a:ext cx="8231918" cy="1097201"/>
          </a:xfrm>
          <a:solidFill>
            <a:schemeClr val="bg1"/>
          </a:solidFill>
        </p:spPr>
        <p:txBody>
          <a:bodyPr/>
          <a:lstStyle/>
          <a:p>
            <a:r>
              <a:rPr lang="de-DE" dirty="0"/>
              <a:t>Case-</a:t>
            </a:r>
            <a:r>
              <a:rPr lang="de-DE" dirty="0" err="1"/>
              <a:t>Hospitalization</a:t>
            </a:r>
            <a:r>
              <a:rPr lang="de-DE" dirty="0"/>
              <a:t> Rate (CHR) für gemeldete SARS-CoV-2-Infektionen </a:t>
            </a:r>
            <a:br>
              <a:rPr lang="de-DE" dirty="0"/>
            </a:br>
            <a:r>
              <a:rPr lang="de-DE" dirty="0"/>
              <a:t>nach sozioökonomischer Deprivation und Altersgruppen</a:t>
            </a:r>
            <a:br>
              <a:rPr lang="de-DE" dirty="0"/>
            </a:br>
            <a:endParaRPr lang="de-DE" sz="1600" b="0" dirty="0">
              <a:solidFill>
                <a:schemeClr val="tx1"/>
              </a:solidFill>
            </a:endParaRP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8F02608A-322E-44F7-80E3-2F8AF51B177D}"/>
              </a:ext>
            </a:extLst>
          </p:cNvPr>
          <p:cNvSpPr/>
          <p:nvPr/>
        </p:nvSpPr>
        <p:spPr>
          <a:xfrm>
            <a:off x="374072" y="959996"/>
            <a:ext cx="6819111" cy="2846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50" dirty="0"/>
              <a:t>Datenbasis: IfSG-Meldedaten zum Stand 09.12.2020, 0:00 Uhr (Hoebel &amp; Michalski, unveröffentlicht)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EBD8E0C8-68B9-4C81-8F60-556507484277}"/>
              </a:ext>
            </a:extLst>
          </p:cNvPr>
          <p:cNvSpPr txBox="1"/>
          <p:nvPr/>
        </p:nvSpPr>
        <p:spPr>
          <a:xfrm>
            <a:off x="2212363" y="4538272"/>
            <a:ext cx="150868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1300" b="1" dirty="0"/>
              <a:t>Sozioökonomische </a:t>
            </a:r>
            <a:br>
              <a:rPr lang="de-DE" sz="1300" b="1" dirty="0"/>
            </a:br>
            <a:r>
              <a:rPr lang="de-DE" sz="1300" b="1" dirty="0"/>
              <a:t>Deprivation:</a:t>
            </a: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74F4573B-68D5-417D-9BF5-23322B1434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8263" y="4670497"/>
            <a:ext cx="3329386" cy="216000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F8CD5CEE-E0C9-4D30-844E-494157380A65}"/>
              </a:ext>
            </a:extLst>
          </p:cNvPr>
          <p:cNvSpPr txBox="1"/>
          <p:nvPr/>
        </p:nvSpPr>
        <p:spPr>
          <a:xfrm>
            <a:off x="541606" y="4774168"/>
            <a:ext cx="20257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rgbClr val="045AA6"/>
                </a:solidFill>
              </a:rPr>
              <a:t>FG28: Soziale Determinanten</a:t>
            </a:r>
          </a:p>
        </p:txBody>
      </p:sp>
    </p:spTree>
    <p:extLst>
      <p:ext uri="{BB962C8B-B14F-4D97-AF65-F5344CB8AC3E}">
        <p14:creationId xmlns:p14="http://schemas.microsoft.com/office/powerpoint/2010/main" val="3849684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52B0CA43-252A-4687-BC14-C63AC23F5E2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de-DE" dirty="0"/>
              <a:t>Maßnahmen ab März haben das Infektionsgeschehen in allen sozioökonomischen Gruppen verringert, vor allem auch in sozioökonomisch privilegierten Regionen, die eine besondere Rolle im Infektions- und Übertragungsgeschehen spielten.</a:t>
            </a:r>
          </a:p>
          <a:p>
            <a:pPr marL="0" indent="0">
              <a:buNone/>
            </a:pPr>
            <a:endParaRPr lang="de-DE" dirty="0"/>
          </a:p>
          <a:p>
            <a:r>
              <a:rPr lang="de-DE" dirty="0"/>
              <a:t>Sozial benachteiligte Gruppen bedürfen eines besonderen Infektionsschutzes, da sie ein erhöhtes Risiko für schwere COVID-19-Verläufe aufweisen</a:t>
            </a:r>
          </a:p>
          <a:p>
            <a:pPr marL="0" indent="0">
              <a:buNone/>
            </a:pPr>
            <a:endParaRPr lang="de-DE" dirty="0"/>
          </a:p>
          <a:p>
            <a:r>
              <a:rPr lang="de-DE" dirty="0"/>
              <a:t>Auswertungen zu Bildung, Einkommen, Sozialstatus im Rahmen von Corona-Monitoring lokal und Bundesebene erfolgen zeitnah</a:t>
            </a:r>
          </a:p>
          <a:p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B7A57572-7F6D-4D7A-920E-72D2F6E3C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8</a:t>
            </a:fld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8B5EAF6B-E663-4DAF-97C0-3AD51229B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Schlussfolgerungen und Ausblick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6E7BE7C-1442-4DAA-8C4D-C4C93694DB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Soziale Ungleichheit und COVID-19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7BAFD330-A172-4254-AC65-9C24189477E2}"/>
              </a:ext>
            </a:extLst>
          </p:cNvPr>
          <p:cNvSpPr txBox="1"/>
          <p:nvPr/>
        </p:nvSpPr>
        <p:spPr>
          <a:xfrm>
            <a:off x="541606" y="4774168"/>
            <a:ext cx="20257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rgbClr val="045AA6"/>
                </a:solidFill>
              </a:rPr>
              <a:t>FG28: Soziale Determinanten</a:t>
            </a:r>
          </a:p>
        </p:txBody>
      </p:sp>
    </p:spTree>
    <p:extLst>
      <p:ext uri="{BB962C8B-B14F-4D97-AF65-F5344CB8AC3E}">
        <p14:creationId xmlns:p14="http://schemas.microsoft.com/office/powerpoint/2010/main" val="2894696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409</Words>
  <Application>Microsoft Office PowerPoint</Application>
  <PresentationFormat>Bildschirmpräsentation (16:9)</PresentationFormat>
  <Paragraphs>78</Paragraphs>
  <Slides>8</Slides>
  <Notes>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4" baseType="lpstr">
      <vt:lpstr>Arial</vt:lpstr>
      <vt:lpstr>Calibri</vt:lpstr>
      <vt:lpstr>Cambria Math</vt:lpstr>
      <vt:lpstr>ＭＳ 明朝</vt:lpstr>
      <vt:lpstr>Wingdings</vt:lpstr>
      <vt:lpstr>Office-Design</vt:lpstr>
      <vt:lpstr>Soziale Ungleichheit und  COVID-19</vt:lpstr>
      <vt:lpstr>Scoping Review:  Sozioökonomische Ungleichheit und COVID-19</vt:lpstr>
      <vt:lpstr>Index regionaler sozioökonomischer Deprivation des RKI</vt:lpstr>
      <vt:lpstr>Welle 1: Sozioökonomische Deprivation und  altersstandardisierte kumulative Inzidenz (bis Mitte Juni)</vt:lpstr>
      <vt:lpstr>Welle 1: Altersstandardisierte Inzidenz nach  sozioökonomischer Deprivation </vt:lpstr>
      <vt:lpstr>Welle 2: Altersstandardisierte Inzidenz nach  sozioökonomischer Deprivation auf Kreisebene </vt:lpstr>
      <vt:lpstr>Case-Hospitalization Rate (CHR) für gemeldete SARS-CoV-2-Infektionen  nach sozioökonomischer Deprivation und Altersgruppen </vt:lpstr>
      <vt:lpstr>Schlussfolgerungen und Ausblick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Santos-Hövener, Claudia</cp:lastModifiedBy>
  <cp:revision>417</cp:revision>
  <dcterms:created xsi:type="dcterms:W3CDTF">2015-11-02T12:29:13Z</dcterms:created>
  <dcterms:modified xsi:type="dcterms:W3CDTF">2020-12-15T16:00:43Z</dcterms:modified>
</cp:coreProperties>
</file>