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3" r:id="rId3"/>
    <p:sldId id="258" r:id="rId4"/>
    <p:sldId id="266" r:id="rId5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'2019_2020'!$I$70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'2019_2020'!$I$71:$I$135</c:f>
              <c:numCache>
                <c:formatCode>General</c:formatCode>
                <c:ptCount val="65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66-49C1-82D3-CAC1EA979F9D}"/>
            </c:ext>
          </c:extLst>
        </c:ser>
        <c:ser>
          <c:idx val="1"/>
          <c:order val="1"/>
          <c:tx>
            <c:strRef>
              <c:f>'2019_2020'!$J$70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'2019_2020'!$J$71:$J$135</c:f>
              <c:numCache>
                <c:formatCode>General</c:formatCode>
                <c:ptCount val="65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66-49C1-82D3-CAC1EA979F9D}"/>
            </c:ext>
          </c:extLst>
        </c:ser>
        <c:ser>
          <c:idx val="2"/>
          <c:order val="2"/>
          <c:tx>
            <c:strRef>
              <c:f>'2019_2020'!$K$70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'2019_2020'!$K$71:$K$135</c:f>
              <c:numCache>
                <c:formatCode>General</c:formatCode>
                <c:ptCount val="65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66-49C1-82D3-CAC1EA979F9D}"/>
            </c:ext>
          </c:extLst>
        </c:ser>
        <c:ser>
          <c:idx val="3"/>
          <c:order val="3"/>
          <c:tx>
            <c:strRef>
              <c:f>'2019_2020'!$L$70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'2019_2020'!$L$71:$L$135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66-49C1-82D3-CAC1EA979F9D}"/>
            </c:ext>
          </c:extLst>
        </c:ser>
        <c:ser>
          <c:idx val="4"/>
          <c:order val="4"/>
          <c:tx>
            <c:strRef>
              <c:f>'2019_2020'!$M$70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'2019_2020'!$M$71:$M$135</c:f>
              <c:numCache>
                <c:formatCode>General</c:formatCode>
                <c:ptCount val="65"/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66-49C1-82D3-CAC1EA979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696960"/>
        <c:axId val="559697288"/>
      </c:lineChart>
      <c:catAx>
        <c:axId val="55969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7288"/>
        <c:crosses val="autoZero"/>
        <c:auto val="1"/>
        <c:lblAlgn val="ctr"/>
        <c:lblOffset val="100"/>
        <c:noMultiLvlLbl val="0"/>
      </c:catAx>
      <c:valAx>
        <c:axId val="5596972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0B31-BA2E-4193-BB5C-76C11ABC2E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42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15.12.2020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03876-F105-46D2-BD94-F58EEB7A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11203"/>
              </p:ext>
            </p:extLst>
          </p:nvPr>
        </p:nvGraphicFramePr>
        <p:xfrm>
          <a:off x="3504225" y="398225"/>
          <a:ext cx="3030756" cy="203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920833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67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Week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236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12%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15.12.2020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7848229" y="2538296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258594C-FE17-45A5-AC3E-DDF4CD8A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5" y="2989497"/>
            <a:ext cx="8554409" cy="3805702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/>
          <p:nvPr/>
        </p:nvCxnSpPr>
        <p:spPr>
          <a:xfrm>
            <a:off x="3629787" y="289179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730726" y="256593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/>
          <p:nvPr/>
        </p:nvCxnSpPr>
        <p:spPr>
          <a:xfrm>
            <a:off x="8144945" y="289179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15.12.2020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B7A7FC01-27C9-4D2D-A67D-4E9859166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229854"/>
              </p:ext>
            </p:extLst>
          </p:nvPr>
        </p:nvGraphicFramePr>
        <p:xfrm>
          <a:off x="740568" y="1504950"/>
          <a:ext cx="7662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9D529BA-FB85-40A2-9FFA-B1FE4C069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00" y="4356000"/>
            <a:ext cx="2395753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407EF65-0F4A-46AE-87F6-6429EED7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55" y="4349784"/>
            <a:ext cx="2395745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4CF0A3-9288-4D55-8924-4DEBC9A8C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46" y="4349784"/>
            <a:ext cx="2395752" cy="144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6216939" y="1130664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6480000" y="144000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3631800" y="144000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3401270" y="1122052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</p:spTree>
    <p:extLst>
      <p:ext uri="{BB962C8B-B14F-4D97-AF65-F5344CB8AC3E}">
        <p14:creationId xmlns:p14="http://schemas.microsoft.com/office/powerpoint/2010/main" val="308001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25D50B0-F1C0-431E-8DA6-6BF4D96EB4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35181" y="1054894"/>
          <a:ext cx="7012781" cy="494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ism 8" r:id="rId4" imgW="9350204" imgH="6594060" progId="Prism8.Document">
                  <p:embed/>
                </p:oleObj>
              </mc:Choice>
              <mc:Fallback>
                <p:oleObj name="Prism 8" r:id="rId4" imgW="9350204" imgH="6594060" progId="Prism8.Document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725D50B0-F1C0-431E-8DA6-6BF4D96EB4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5181" y="1054894"/>
                        <a:ext cx="7012781" cy="494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707FF87-20F9-4880-9195-A69B36B0EE8A}"/>
              </a:ext>
            </a:extLst>
          </p:cNvPr>
          <p:cNvSpPr txBox="1"/>
          <p:nvPr/>
        </p:nvSpPr>
        <p:spPr>
          <a:xfrm>
            <a:off x="4469946" y="3128962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B3BDA8-9069-47F9-8D16-494278F0F2D5}"/>
              </a:ext>
            </a:extLst>
          </p:cNvPr>
          <p:cNvSpPr txBox="1"/>
          <p:nvPr/>
        </p:nvSpPr>
        <p:spPr>
          <a:xfrm>
            <a:off x="6196693" y="1054893"/>
            <a:ext cx="294730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3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7645F1-D1DB-4E38-B4F0-8E320F7DFBF6}"/>
              </a:ext>
            </a:extLst>
          </p:cNvPr>
          <p:cNvSpPr txBox="1"/>
          <p:nvPr/>
        </p:nvSpPr>
        <p:spPr>
          <a:xfrm>
            <a:off x="6196693" y="1204686"/>
            <a:ext cx="2947307" cy="50509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FBC6EF8D-0A1B-4235-9ECA-52BE86C7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15.12.2020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4DFCA27-A6D8-4BA7-91CD-D42147F7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Verteilung auf die Bundesländer</a:t>
            </a:r>
          </a:p>
        </p:txBody>
      </p:sp>
    </p:spTree>
    <p:extLst>
      <p:ext uri="{BB962C8B-B14F-4D97-AF65-F5344CB8AC3E}">
        <p14:creationId xmlns:p14="http://schemas.microsoft.com/office/powerpoint/2010/main" val="201416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Bildschirmpräsentation (4:3)</PresentationFormat>
  <Paragraphs>43</Paragraphs>
  <Slides>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Prism 8</vt:lpstr>
      <vt:lpstr>NRZ Influenzaviren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139</cp:revision>
  <cp:lastPrinted>2017-12-12T09:03:07Z</cp:lastPrinted>
  <dcterms:created xsi:type="dcterms:W3CDTF">2015-11-02T12:29:13Z</dcterms:created>
  <dcterms:modified xsi:type="dcterms:W3CDTF">2020-12-15T19:29:21Z</dcterms:modified>
</cp:coreProperties>
</file>