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27" r:id="rId2"/>
    <p:sldId id="718" r:id="rId3"/>
    <p:sldId id="570" r:id="rId4"/>
    <p:sldId id="262" r:id="rId5"/>
    <p:sldId id="265" r:id="rId6"/>
    <p:sldId id="724" r:id="rId7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as, Walter" initials="HW" lastIdx="10" clrIdx="0"/>
  <p:cmAuthor id="1" name="Buchholz, Udo" initials="BU" lastIdx="0" clrIdx="1"/>
  <p:cmAuthor id="2" name="Goerlitz, Luise" initials="GL" lastIdx="2" clrIdx="2"/>
  <p:cmAuthor id="3" name="Hilbig, Antonia" initials="HA" lastIdx="1" clrIdx="3"/>
  <p:cmAuthor id="4" name="Steffen, Annika" initials="S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045AA6"/>
    <a:srgbClr val="367BB8"/>
    <a:srgbClr val="D0D8E8"/>
    <a:srgbClr val="FFFFCC"/>
    <a:srgbClr val="FFCC99"/>
    <a:srgbClr val="4D8AD2"/>
    <a:srgbClr val="66A8DD"/>
    <a:srgbClr val="006EC7"/>
    <a:srgbClr val="338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45" autoAdjust="0"/>
    <p:restoredTop sz="92639" autoAdjust="0"/>
  </p:normalViewPr>
  <p:slideViewPr>
    <p:cSldViewPr snapToGrid="0" snapToObjects="1">
      <p:cViewPr varScale="1">
        <p:scale>
          <a:sx n="114" d="100"/>
          <a:sy n="114" d="100"/>
        </p:scale>
        <p:origin x="190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546"/>
    </p:cViewPr>
  </p:sorterViewPr>
  <p:notesViewPr>
    <p:cSldViewPr snapToGrid="0" snapToObjects="1">
      <p:cViewPr varScale="1">
        <p:scale>
          <a:sx n="93" d="100"/>
          <a:sy n="93" d="100"/>
        </p:scale>
        <p:origin x="-37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18.12.2020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18.12.2020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886">
              <a:defRPr/>
            </a:pPr>
            <a:r>
              <a:rPr lang="de-DE" dirty="0"/>
              <a:t>Quelle: Ordner des aktuellen Lageberichts S:\Projekte\RKI_nCoV-Lage\3.Kommunikation\3.7.Lageberichte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93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Datei </a:t>
            </a:r>
            <a:r>
              <a:rPr lang="de-DE" dirty="0" err="1"/>
              <a:t>Fallzahlen_kumulativ_Datum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011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https://www.destatis.de/DE/Themen/Querschnitt/Corona/Gesellschaft/bevoelkerung-sterbefaelle.html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517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11.11.2020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/>
              <a:t>11.11.2020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11.11.2020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11.11.2020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B4A9A6-2B48-41A7-B1F7-88DD25EF2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8930D6-4FAA-466E-8FBB-B05AB9897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704949-244A-4CEF-8873-F2C1BC4BE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8619-1AE9-41E0-A99B-A3191EFC39A2}" type="datetimeFigureOut">
              <a:rPr lang="de-DE" smtClean="0"/>
              <a:t>18.12.2020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C71A89-7834-468E-A65E-F74DEB7B0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1CB958-D215-44CF-BC12-6F5BC3953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1-35AA-4421-A091-2CC35FFE7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093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/>
              <a:t>11.11.2020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9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  <p:sldLayoutId id="2147483662" r:id="rId7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439" y="597446"/>
            <a:ext cx="8670471" cy="1292662"/>
          </a:xfrm>
          <a:solidFill>
            <a:srgbClr val="045AA6"/>
          </a:solidFill>
        </p:spPr>
        <p:txBody>
          <a:bodyPr/>
          <a:lstStyle/>
          <a:p>
            <a:r>
              <a:rPr lang="de-DE" sz="2800" dirty="0">
                <a:solidFill>
                  <a:schemeClr val="bg1"/>
                </a:solidFill>
              </a:rPr>
              <a:t>COVID-19: 		Lage National, 18.12.2020</a:t>
            </a:r>
            <a:br>
              <a:rPr lang="de-DE" sz="2800" dirty="0">
                <a:solidFill>
                  <a:schemeClr val="bg1"/>
                </a:solidFill>
              </a:rPr>
            </a:br>
            <a:br>
              <a:rPr lang="de-DE" sz="2800" dirty="0">
                <a:solidFill>
                  <a:schemeClr val="bg1"/>
                </a:solidFill>
              </a:rPr>
            </a:br>
            <a:r>
              <a:rPr lang="de-DE" sz="2800" dirty="0">
                <a:solidFill>
                  <a:schemeClr val="bg1"/>
                </a:solidFill>
              </a:rPr>
              <a:t>Informationen für den Krisenstab</a:t>
            </a: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581620"/>
              </p:ext>
            </p:extLst>
          </p:nvPr>
        </p:nvGraphicFramePr>
        <p:xfrm>
          <a:off x="217439" y="2004786"/>
          <a:ext cx="8659861" cy="280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1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7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Änderung zum Vortag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>
                          <a:solidFill>
                            <a:schemeClr val="bg1"/>
                          </a:solidFill>
                        </a:rPr>
                        <a:t>Inzidenz </a:t>
                      </a:r>
                      <a:r>
                        <a:rPr lang="de-DE" sz="1800" b="1" dirty="0">
                          <a:solidFill>
                            <a:schemeClr val="bg1"/>
                          </a:solidFill>
                        </a:rPr>
                        <a:t>(Fälle/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solidFill>
                            <a:schemeClr val="bg1"/>
                          </a:solidFill>
                        </a:rPr>
                        <a:t>100.000 </a:t>
                      </a:r>
                      <a:r>
                        <a:rPr lang="de-DE" sz="1800" b="1" dirty="0" err="1">
                          <a:solidFill>
                            <a:schemeClr val="bg1"/>
                          </a:solidFill>
                        </a:rPr>
                        <a:t>Einw</a:t>
                      </a:r>
                      <a:r>
                        <a:rPr lang="de-DE" sz="1800" b="1" dirty="0">
                          <a:solidFill>
                            <a:schemeClr val="bg1"/>
                          </a:solidFill>
                        </a:rPr>
                        <a:t>.)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>
                          <a:solidFill>
                            <a:schemeClr val="bg1"/>
                          </a:solidFill>
                        </a:rPr>
                        <a:t>18.12.2020; 0:00 Uhr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Ganze Zahl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Prozent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Bestätigte Fälle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1.439.938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33.777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+2,40%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1.731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Verstorbene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24.938</a:t>
                      </a:r>
                      <a:endParaRPr lang="de-DE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    +813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+3,37%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30,0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Anteil Verstorbene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1,7%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Genesene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ca. 1.069.400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7-Tage-Inzidenz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185</a:t>
                      </a: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Inhaltsplatzhalter 1"/>
          <p:cNvSpPr>
            <a:spLocks noGrp="1"/>
          </p:cNvSpPr>
          <p:nvPr>
            <p:ph sz="quarter" idx="13"/>
          </p:nvPr>
        </p:nvSpPr>
        <p:spPr>
          <a:xfrm>
            <a:off x="3771900" y="4126359"/>
            <a:ext cx="5116010" cy="20535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2000" indent="0">
              <a:spcBef>
                <a:spcPts val="600"/>
              </a:spcBef>
              <a:buNone/>
            </a:pPr>
            <a:r>
              <a:rPr lang="de-DE" sz="1600" b="1" dirty="0"/>
              <a:t>Schätzung der Reproduktionszahl (R)</a:t>
            </a:r>
          </a:p>
          <a:p>
            <a:r>
              <a:rPr lang="de-DE" sz="1400" b="1" dirty="0">
                <a:solidFill>
                  <a:srgbClr val="045AA6"/>
                </a:solidFill>
              </a:rPr>
              <a:t>Schätzung der Reproduktionszahl (4-Tage-R): 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FF0000"/>
                </a:solidFill>
              </a:rPr>
              <a:t>18.12.2020: </a:t>
            </a:r>
            <a:r>
              <a:rPr lang="sv-SE" sz="1400" b="1" dirty="0">
                <a:solidFill>
                  <a:srgbClr val="FF0000"/>
                </a:solidFill>
              </a:rPr>
              <a:t>0,96 (95%- Prädiktionsintervall:  0,79 – 1,13)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0070C0"/>
                </a:solidFill>
              </a:rPr>
              <a:t>17.12.2020: 	0,82 (95%-Prädiktionsintervall: 0,72 – 0,96)</a:t>
            </a:r>
            <a:endParaRPr lang="de-DE" sz="1400" b="1" dirty="0">
              <a:solidFill>
                <a:srgbClr val="0070C0"/>
              </a:solidFill>
              <a:highlight>
                <a:srgbClr val="FFFF00"/>
              </a:highlight>
            </a:endParaRPr>
          </a:p>
          <a:p>
            <a:pPr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045AA6"/>
                </a:solidFill>
              </a:rPr>
              <a:t>Schätzung eines stabileren R (7-Tage-R):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FF0000"/>
                </a:solidFill>
              </a:rPr>
              <a:t>18.12.2020: 1,05 (95%-Prädiktionsintervall: 0,95-1,14)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sv-SE" sz="1400" b="1" dirty="0">
                <a:solidFill>
                  <a:srgbClr val="0070C0"/>
                </a:solidFill>
              </a:rPr>
              <a:t>17.12.2020: 0,97 (95%- Prädiktionsintervall: 0,89 – 1,04)</a:t>
            </a:r>
            <a:endParaRPr lang="de-DE" sz="1600" dirty="0">
              <a:solidFill>
                <a:srgbClr val="0070C0"/>
              </a:solidFill>
            </a:endParaRPr>
          </a:p>
        </p:txBody>
      </p:sp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A43E59E5-73EB-472C-B79F-9C0D8C71EA45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64825" y="6622713"/>
            <a:ext cx="1860421" cy="195750"/>
          </a:xfrm>
        </p:spPr>
        <p:txBody>
          <a:bodyPr/>
          <a:lstStyle/>
          <a:p>
            <a:r>
              <a:rPr lang="de-DE" dirty="0"/>
              <a:t>18.12.2020</a:t>
            </a: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450116"/>
              </p:ext>
            </p:extLst>
          </p:nvPr>
        </p:nvGraphicFramePr>
        <p:xfrm>
          <a:off x="222538" y="4960166"/>
          <a:ext cx="3087734" cy="1614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3099">
                <a:tc>
                  <a:txBody>
                    <a:bodyPr/>
                    <a:lstStyle/>
                    <a:p>
                      <a:pPr algn="l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DIVI</a:t>
                      </a:r>
                    </a:p>
                    <a:p>
                      <a:pPr algn="l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  <a:p>
                      <a:pPr algn="l"/>
                      <a:r>
                        <a:rPr lang="de-DE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17.12.2020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Änderung </a:t>
                      </a:r>
                    </a:p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zum Vortag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182"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Aktuell 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4.856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182"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Invasiv beatmet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2.774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49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/>
              <a:t>18.12.2020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47311" y="103483"/>
            <a:ext cx="6114342" cy="553998"/>
          </a:xfrm>
          <a:prstGeom prst="rect">
            <a:avLst/>
          </a:prstGeom>
          <a:solidFill>
            <a:srgbClr val="045AA6"/>
          </a:solidFill>
        </p:spPr>
        <p:txBody>
          <a:bodyPr vert="horz" wrap="square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>
                <a:solidFill>
                  <a:schemeClr val="bg1"/>
                </a:solidFill>
              </a:rPr>
              <a:t>7-Tage-Inzidenz der Bundesländer nach Berichtsdatum </a:t>
            </a:r>
            <a:r>
              <a:rPr lang="de-DE" sz="1600" dirty="0">
                <a:solidFill>
                  <a:schemeClr val="bg1"/>
                </a:solidFill>
              </a:rPr>
              <a:t>(Datenstand 18.12.2020 0:00 Uhr)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0BA5AF9-91C5-4655-B272-D79DFDA8E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311" y="1235805"/>
            <a:ext cx="8653882" cy="485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24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/>
              <a:t>18.12.2020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36765" y="166413"/>
            <a:ext cx="6784521" cy="307777"/>
          </a:xfrm>
          <a:prstGeom prst="rect">
            <a:avLst/>
          </a:prstGeom>
          <a:solidFill>
            <a:srgbClr val="045AA6"/>
          </a:solidFill>
        </p:spPr>
        <p:txBody>
          <a:bodyPr vert="horz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>
                <a:solidFill>
                  <a:schemeClr val="bg1"/>
                </a:solidFill>
              </a:rPr>
              <a:t>Geografische Verteilung in Deutschland: 7-Tage-Inzidenz 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192119"/>
              </p:ext>
            </p:extLst>
          </p:nvPr>
        </p:nvGraphicFramePr>
        <p:xfrm>
          <a:off x="236765" y="484709"/>
          <a:ext cx="6784521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3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0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1958">
                <a:tc>
                  <a:txBody>
                    <a:bodyPr/>
                    <a:lstStyle/>
                    <a:p>
                      <a:pPr algn="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153.714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47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&gt;25-50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66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&gt;50-100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&gt;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100-250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&gt;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250-500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3384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&gt;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500-1000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BB59EDCE-9CFE-4921-B33A-334ED60C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65" y="2334431"/>
            <a:ext cx="6105513" cy="430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391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2B83E4F-C133-4455-A7DE-942CF92C61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3" y="1165722"/>
            <a:ext cx="8431306" cy="460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675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F78FEA-B621-4E93-87EA-5A2287C73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COVID-19-Todesfälle nach Bundesland und Hospitalisierungsstatus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EEC208AB-45D8-4FF9-BCE5-12B5BCE2F8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43904"/>
            <a:ext cx="8092591" cy="5274025"/>
          </a:xfrm>
        </p:spPr>
      </p:pic>
    </p:spTree>
    <p:extLst>
      <p:ext uri="{BB962C8B-B14F-4D97-AF65-F5344CB8AC3E}">
        <p14:creationId xmlns:p14="http://schemas.microsoft.com/office/powerpoint/2010/main" val="401965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/>
              <a:t>18.12.2020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8" name="Titel 1"/>
          <p:cNvSpPr txBox="1">
            <a:spLocks noGrp="1"/>
          </p:cNvSpPr>
          <p:nvPr>
            <p:ph type="title"/>
          </p:nvPr>
        </p:nvSpPr>
        <p:spPr>
          <a:xfrm>
            <a:off x="194554" y="303589"/>
            <a:ext cx="7013642" cy="307777"/>
          </a:xfrm>
          <a:prstGeom prst="rect">
            <a:avLst/>
          </a:prstGeom>
          <a:solidFill>
            <a:srgbClr val="045AA6"/>
          </a:solidFill>
        </p:spPr>
        <p:txBody>
          <a:bodyPr vert="horz" wrap="square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>
                <a:solidFill>
                  <a:schemeClr val="bg1"/>
                </a:solidFill>
              </a:rPr>
              <a:t>Wöchentliche Sterbefallzahlen in Deutschland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36374" y="5570378"/>
            <a:ext cx="8402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KW 46 (9.11.-15.11.2020): 19.161 Todesfälle (+471 zur KW 45): ca. 7,5% über dem Durchschnitt der Vorjahre 2016-19 (Nachmeldungen aber noch möglich)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9C88E42-C1B4-4918-9B1B-82BBB567F3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68" y="818932"/>
            <a:ext cx="8402799" cy="4338856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B01EF105-B27C-402A-8275-FC77E7521DE6}"/>
              </a:ext>
            </a:extLst>
          </p:cNvPr>
          <p:cNvSpPr txBox="1"/>
          <p:nvPr/>
        </p:nvSpPr>
        <p:spPr>
          <a:xfrm>
            <a:off x="6818480" y="5120640"/>
            <a:ext cx="1952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/>
              <a:t>Datenstand 11.12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7883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Bildschirmpräsentation (4:3)</PresentationFormat>
  <Paragraphs>76</Paragraphs>
  <Slides>6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ＭＳ 明朝</vt:lpstr>
      <vt:lpstr>Arial</vt:lpstr>
      <vt:lpstr>Calibri</vt:lpstr>
      <vt:lpstr>Wingdings</vt:lpstr>
      <vt:lpstr>Office-Design</vt:lpstr>
      <vt:lpstr>COVID-19:   Lage National, 18.12.2020  Informationen für den Krisenstab</vt:lpstr>
      <vt:lpstr>PowerPoint-Präsentation</vt:lpstr>
      <vt:lpstr>PowerPoint-Präsentation</vt:lpstr>
      <vt:lpstr>PowerPoint-Präsentation</vt:lpstr>
      <vt:lpstr>COVID-19-Todesfälle nach Bundesland und Hospitalisierungsstatus</vt:lpstr>
      <vt:lpstr>Wöchentliche Sterbefallzahlen in Deutschland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Michaela Diercke</cp:lastModifiedBy>
  <cp:revision>2985</cp:revision>
  <cp:lastPrinted>2020-08-31T05:46:37Z</cp:lastPrinted>
  <dcterms:created xsi:type="dcterms:W3CDTF">2015-11-02T12:29:13Z</dcterms:created>
  <dcterms:modified xsi:type="dcterms:W3CDTF">2020-12-18T09:34:51Z</dcterms:modified>
</cp:coreProperties>
</file>