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266" r:id="rId3"/>
    <p:sldId id="267" r:id="rId4"/>
    <p:sldId id="263" r:id="rId5"/>
    <p:sldId id="269" r:id="rId6"/>
    <p:sldId id="268" r:id="rId7"/>
    <p:sldId id="271" r:id="rId8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eling, Stefanie" initials="StS" lastIdx="1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  <a:srgbClr val="62B68E"/>
    <a:srgbClr val="4D8AD2"/>
    <a:srgbClr val="80A5DC"/>
    <a:srgbClr val="006EC7"/>
    <a:srgbClr val="66A8DD"/>
    <a:srgbClr val="689CCA"/>
    <a:srgbClr val="338BD2"/>
    <a:srgbClr val="367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89"/>
    <p:restoredTop sz="78571" autoAdjust="0"/>
  </p:normalViewPr>
  <p:slideViewPr>
    <p:cSldViewPr snapToGrid="0" snapToObjects="1">
      <p:cViewPr varScale="1">
        <p:scale>
          <a:sx n="104" d="100"/>
          <a:sy n="104" d="100"/>
        </p:scale>
        <p:origin x="-21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96A3F6-CA18-4401-ABBC-2CB12A23724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14D287B-2BA5-4357-8DA5-E47A5B416365}">
      <dgm:prSet phldrT="[Text]"/>
      <dgm:spPr/>
      <dgm:t>
        <a:bodyPr/>
        <a:lstStyle/>
        <a:p>
          <a:r>
            <a:rPr lang="de-DE" dirty="0"/>
            <a:t>Direkte und indirekte Determinanten der COVID-19-Infektion und Ergebnisse in gefährdeten Bevölkerungsgruppen unter Bezugnahme auf Ungleichheiten</a:t>
          </a:r>
        </a:p>
      </dgm:t>
    </dgm:pt>
    <dgm:pt modelId="{E052F120-CD69-44A7-973A-99AA43154EEF}" type="parTrans" cxnId="{CC70C51D-8CE1-441B-919D-B500BDA51D81}">
      <dgm:prSet/>
      <dgm:spPr/>
      <dgm:t>
        <a:bodyPr/>
        <a:lstStyle/>
        <a:p>
          <a:endParaRPr lang="de-DE"/>
        </a:p>
      </dgm:t>
    </dgm:pt>
    <dgm:pt modelId="{29705305-E431-4CD1-A94D-BFF326E331BA}" type="sibTrans" cxnId="{CC70C51D-8CE1-441B-919D-B500BDA51D81}">
      <dgm:prSet/>
      <dgm:spPr/>
      <dgm:t>
        <a:bodyPr/>
        <a:lstStyle/>
        <a:p>
          <a:endParaRPr lang="de-DE"/>
        </a:p>
      </dgm:t>
    </dgm:pt>
    <dgm:pt modelId="{1FBF30B6-20C3-4493-B966-A816AA9BB7F6}">
      <dgm:prSet phldrT="[Text]"/>
      <dgm:spPr/>
      <dgm:t>
        <a:bodyPr/>
        <a:lstStyle/>
        <a:p>
          <a:r>
            <a:rPr lang="de-DE" dirty="0"/>
            <a:t>Auswirkungen auf die  Gesundheit von Müttern und Neugeborenen</a:t>
          </a:r>
        </a:p>
      </dgm:t>
    </dgm:pt>
    <dgm:pt modelId="{CD98D875-7A27-47D4-96EC-1EDF8E87EB8E}" type="parTrans" cxnId="{F781BC53-B10A-4B30-B1A1-B6AC967C0CF1}">
      <dgm:prSet/>
      <dgm:spPr/>
      <dgm:t>
        <a:bodyPr/>
        <a:lstStyle/>
        <a:p>
          <a:endParaRPr lang="de-DE"/>
        </a:p>
      </dgm:t>
    </dgm:pt>
    <dgm:pt modelId="{5CC9D8E3-E5A9-4C72-9F9C-7679C566135B}" type="sibTrans" cxnId="{F781BC53-B10A-4B30-B1A1-B6AC967C0CF1}">
      <dgm:prSet/>
      <dgm:spPr/>
      <dgm:t>
        <a:bodyPr/>
        <a:lstStyle/>
        <a:p>
          <a:endParaRPr lang="de-DE"/>
        </a:p>
      </dgm:t>
    </dgm:pt>
    <dgm:pt modelId="{2384FEA1-7167-4F18-BB66-DCF0AF60FE20}">
      <dgm:prSet phldrT="[Text]"/>
      <dgm:spPr/>
      <dgm:t>
        <a:bodyPr/>
        <a:lstStyle/>
        <a:p>
          <a:r>
            <a:rPr lang="de-DE" dirty="0"/>
            <a:t>Veränderungen in der psychischen Gesundheit der Bevölkerung </a:t>
          </a:r>
        </a:p>
      </dgm:t>
    </dgm:pt>
    <dgm:pt modelId="{CAA65EC5-E26E-4C3B-8803-79E818BF2FEC}" type="parTrans" cxnId="{F1903003-324E-4E89-A632-D76081FF6133}">
      <dgm:prSet/>
      <dgm:spPr/>
      <dgm:t>
        <a:bodyPr/>
        <a:lstStyle/>
        <a:p>
          <a:endParaRPr lang="de-DE"/>
        </a:p>
      </dgm:t>
    </dgm:pt>
    <dgm:pt modelId="{75B1E7D4-A773-417A-9254-3045F8757C28}" type="sibTrans" cxnId="{F1903003-324E-4E89-A632-D76081FF6133}">
      <dgm:prSet/>
      <dgm:spPr/>
      <dgm:t>
        <a:bodyPr/>
        <a:lstStyle/>
        <a:p>
          <a:endParaRPr lang="de-DE"/>
        </a:p>
      </dgm:t>
    </dgm:pt>
    <dgm:pt modelId="{6942EFFF-8E5A-46CE-BE13-40ED45F51727}">
      <dgm:prSet/>
      <dgm:spPr/>
      <dgm:t>
        <a:bodyPr/>
        <a:lstStyle/>
        <a:p>
          <a:r>
            <a:rPr lang="de-DE" dirty="0"/>
            <a:t>Verzögerte Behandlung von Brustkrebspatientinnen</a:t>
          </a:r>
        </a:p>
      </dgm:t>
    </dgm:pt>
    <dgm:pt modelId="{CC25719F-8B1B-48C7-8A87-D89D1084FC01}" type="parTrans" cxnId="{D9327313-17DA-4EF3-9AF1-E5BEB1AB326B}">
      <dgm:prSet/>
      <dgm:spPr/>
      <dgm:t>
        <a:bodyPr/>
        <a:lstStyle/>
        <a:p>
          <a:endParaRPr lang="de-DE"/>
        </a:p>
      </dgm:t>
    </dgm:pt>
    <dgm:pt modelId="{C3DF3BC6-D4F2-4C14-B550-08F021A29117}" type="sibTrans" cxnId="{D9327313-17DA-4EF3-9AF1-E5BEB1AB326B}">
      <dgm:prSet/>
      <dgm:spPr/>
      <dgm:t>
        <a:bodyPr/>
        <a:lstStyle/>
        <a:p>
          <a:endParaRPr lang="de-DE"/>
        </a:p>
      </dgm:t>
    </dgm:pt>
    <dgm:pt modelId="{C90FEA2D-A61B-41CB-B6BC-B68D37E09F0B}" type="pres">
      <dgm:prSet presAssocID="{D996A3F6-CA18-4401-ABBC-2CB12A23724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de-DE"/>
        </a:p>
      </dgm:t>
    </dgm:pt>
    <dgm:pt modelId="{448E80B2-3500-4BAE-AC23-B081A2D55F60}" type="pres">
      <dgm:prSet presAssocID="{D996A3F6-CA18-4401-ABBC-2CB12A23724A}" presName="Name1" presStyleCnt="0"/>
      <dgm:spPr/>
    </dgm:pt>
    <dgm:pt modelId="{4E8C0EC3-144A-473C-A155-CE0A8F8D346C}" type="pres">
      <dgm:prSet presAssocID="{D996A3F6-CA18-4401-ABBC-2CB12A23724A}" presName="cycle" presStyleCnt="0"/>
      <dgm:spPr/>
    </dgm:pt>
    <dgm:pt modelId="{D24B0042-DEEA-4A1D-980C-83D506C8FB7C}" type="pres">
      <dgm:prSet presAssocID="{D996A3F6-CA18-4401-ABBC-2CB12A23724A}" presName="srcNode" presStyleLbl="node1" presStyleIdx="0" presStyleCnt="4"/>
      <dgm:spPr/>
    </dgm:pt>
    <dgm:pt modelId="{7829143B-BAFE-4920-91A6-295D0F325DE3}" type="pres">
      <dgm:prSet presAssocID="{D996A3F6-CA18-4401-ABBC-2CB12A23724A}" presName="conn" presStyleLbl="parChTrans1D2" presStyleIdx="0" presStyleCnt="1"/>
      <dgm:spPr/>
      <dgm:t>
        <a:bodyPr/>
        <a:lstStyle/>
        <a:p>
          <a:endParaRPr lang="de-DE"/>
        </a:p>
      </dgm:t>
    </dgm:pt>
    <dgm:pt modelId="{2AB406D9-3818-45A2-830E-EEC994DA63CF}" type="pres">
      <dgm:prSet presAssocID="{D996A3F6-CA18-4401-ABBC-2CB12A23724A}" presName="extraNode" presStyleLbl="node1" presStyleIdx="0" presStyleCnt="4"/>
      <dgm:spPr/>
    </dgm:pt>
    <dgm:pt modelId="{E9EC54AC-F530-4F88-ADD7-982C13B039CD}" type="pres">
      <dgm:prSet presAssocID="{D996A3F6-CA18-4401-ABBC-2CB12A23724A}" presName="dstNode" presStyleLbl="node1" presStyleIdx="0" presStyleCnt="4"/>
      <dgm:spPr/>
    </dgm:pt>
    <dgm:pt modelId="{F0EE6C59-DE21-47D5-A7D0-D0E1EB263CAF}" type="pres">
      <dgm:prSet presAssocID="{A14D287B-2BA5-4357-8DA5-E47A5B41636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D24FE49-FC30-48AD-A0B6-1C97F92E3F72}" type="pres">
      <dgm:prSet presAssocID="{A14D287B-2BA5-4357-8DA5-E47A5B416365}" presName="accent_1" presStyleCnt="0"/>
      <dgm:spPr/>
    </dgm:pt>
    <dgm:pt modelId="{98510CEE-40D7-4932-A49D-B83859D6036F}" type="pres">
      <dgm:prSet presAssocID="{A14D287B-2BA5-4357-8DA5-E47A5B416365}" presName="accentRepeatNode" presStyleLbl="solidFgAcc1" presStyleIdx="0" presStyleCnt="4"/>
      <dgm:spPr/>
    </dgm:pt>
    <dgm:pt modelId="{393F61E1-7314-4386-820C-B6400D230D47}" type="pres">
      <dgm:prSet presAssocID="{6942EFFF-8E5A-46CE-BE13-40ED45F51727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4291A63-72CC-488C-934D-0F9E8A4E0A9F}" type="pres">
      <dgm:prSet presAssocID="{6942EFFF-8E5A-46CE-BE13-40ED45F51727}" presName="accent_2" presStyleCnt="0"/>
      <dgm:spPr/>
    </dgm:pt>
    <dgm:pt modelId="{5D0C0C68-7D44-41F7-83FE-5D03DFD6A045}" type="pres">
      <dgm:prSet presAssocID="{6942EFFF-8E5A-46CE-BE13-40ED45F51727}" presName="accentRepeatNode" presStyleLbl="solidFgAcc1" presStyleIdx="1" presStyleCnt="4"/>
      <dgm:spPr/>
    </dgm:pt>
    <dgm:pt modelId="{30240EE3-4847-4788-822C-03F495CCA932}" type="pres">
      <dgm:prSet presAssocID="{1FBF30B6-20C3-4493-B966-A816AA9BB7F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871F326-A11B-424D-8E5A-01B0205CCE22}" type="pres">
      <dgm:prSet presAssocID="{1FBF30B6-20C3-4493-B966-A816AA9BB7F6}" presName="accent_3" presStyleCnt="0"/>
      <dgm:spPr/>
    </dgm:pt>
    <dgm:pt modelId="{D97315DA-93BF-499B-A3EB-2183BFC07D40}" type="pres">
      <dgm:prSet presAssocID="{1FBF30B6-20C3-4493-B966-A816AA9BB7F6}" presName="accentRepeatNode" presStyleLbl="solidFgAcc1" presStyleIdx="2" presStyleCnt="4"/>
      <dgm:spPr/>
    </dgm:pt>
    <dgm:pt modelId="{A6A2AB5F-4294-41E0-8241-92529DCEC489}" type="pres">
      <dgm:prSet presAssocID="{2384FEA1-7167-4F18-BB66-DCF0AF60FE20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7D68CCE-9B40-4DDF-B7D6-241A94C067A7}" type="pres">
      <dgm:prSet presAssocID="{2384FEA1-7167-4F18-BB66-DCF0AF60FE20}" presName="accent_4" presStyleCnt="0"/>
      <dgm:spPr/>
    </dgm:pt>
    <dgm:pt modelId="{61708649-83FE-4488-967F-B2F60210229D}" type="pres">
      <dgm:prSet presAssocID="{2384FEA1-7167-4F18-BB66-DCF0AF60FE20}" presName="accentRepeatNode" presStyleLbl="solidFgAcc1" presStyleIdx="3" presStyleCnt="4"/>
      <dgm:spPr/>
    </dgm:pt>
  </dgm:ptLst>
  <dgm:cxnLst>
    <dgm:cxn modelId="{52F2FFA4-D739-438C-B807-AF4C6FFC35E3}" type="presOf" srcId="{D996A3F6-CA18-4401-ABBC-2CB12A23724A}" destId="{C90FEA2D-A61B-41CB-B6BC-B68D37E09F0B}" srcOrd="0" destOrd="0" presId="urn:microsoft.com/office/officeart/2008/layout/VerticalCurvedList"/>
    <dgm:cxn modelId="{F781BC53-B10A-4B30-B1A1-B6AC967C0CF1}" srcId="{D996A3F6-CA18-4401-ABBC-2CB12A23724A}" destId="{1FBF30B6-20C3-4493-B966-A816AA9BB7F6}" srcOrd="2" destOrd="0" parTransId="{CD98D875-7A27-47D4-96EC-1EDF8E87EB8E}" sibTransId="{5CC9D8E3-E5A9-4C72-9F9C-7679C566135B}"/>
    <dgm:cxn modelId="{D9327313-17DA-4EF3-9AF1-E5BEB1AB326B}" srcId="{D996A3F6-CA18-4401-ABBC-2CB12A23724A}" destId="{6942EFFF-8E5A-46CE-BE13-40ED45F51727}" srcOrd="1" destOrd="0" parTransId="{CC25719F-8B1B-48C7-8A87-D89D1084FC01}" sibTransId="{C3DF3BC6-D4F2-4C14-B550-08F021A29117}"/>
    <dgm:cxn modelId="{F1903003-324E-4E89-A632-D76081FF6133}" srcId="{D996A3F6-CA18-4401-ABBC-2CB12A23724A}" destId="{2384FEA1-7167-4F18-BB66-DCF0AF60FE20}" srcOrd="3" destOrd="0" parTransId="{CAA65EC5-E26E-4C3B-8803-79E818BF2FEC}" sibTransId="{75B1E7D4-A773-417A-9254-3045F8757C28}"/>
    <dgm:cxn modelId="{34C932CD-92A2-4A58-87D0-7B623E7FD089}" type="presOf" srcId="{29705305-E431-4CD1-A94D-BFF326E331BA}" destId="{7829143B-BAFE-4920-91A6-295D0F325DE3}" srcOrd="0" destOrd="0" presId="urn:microsoft.com/office/officeart/2008/layout/VerticalCurvedList"/>
    <dgm:cxn modelId="{AC8152C2-5C5A-490B-93B0-1A2E6DFB0BD7}" type="presOf" srcId="{6942EFFF-8E5A-46CE-BE13-40ED45F51727}" destId="{393F61E1-7314-4386-820C-B6400D230D47}" srcOrd="0" destOrd="0" presId="urn:microsoft.com/office/officeart/2008/layout/VerticalCurvedList"/>
    <dgm:cxn modelId="{D75BE47D-9416-4AFA-B8CD-B769985C2341}" type="presOf" srcId="{A14D287B-2BA5-4357-8DA5-E47A5B416365}" destId="{F0EE6C59-DE21-47D5-A7D0-D0E1EB263CAF}" srcOrd="0" destOrd="0" presId="urn:microsoft.com/office/officeart/2008/layout/VerticalCurvedList"/>
    <dgm:cxn modelId="{8FF542A0-FD6E-4A8D-91E2-28B994AA0E17}" type="presOf" srcId="{1FBF30B6-20C3-4493-B966-A816AA9BB7F6}" destId="{30240EE3-4847-4788-822C-03F495CCA932}" srcOrd="0" destOrd="0" presId="urn:microsoft.com/office/officeart/2008/layout/VerticalCurvedList"/>
    <dgm:cxn modelId="{717656FE-023B-466F-9ACA-0EF81AA88E73}" type="presOf" srcId="{2384FEA1-7167-4F18-BB66-DCF0AF60FE20}" destId="{A6A2AB5F-4294-41E0-8241-92529DCEC489}" srcOrd="0" destOrd="0" presId="urn:microsoft.com/office/officeart/2008/layout/VerticalCurvedList"/>
    <dgm:cxn modelId="{CC70C51D-8CE1-441B-919D-B500BDA51D81}" srcId="{D996A3F6-CA18-4401-ABBC-2CB12A23724A}" destId="{A14D287B-2BA5-4357-8DA5-E47A5B416365}" srcOrd="0" destOrd="0" parTransId="{E052F120-CD69-44A7-973A-99AA43154EEF}" sibTransId="{29705305-E431-4CD1-A94D-BFF326E331BA}"/>
    <dgm:cxn modelId="{BD1B4ECF-D7BA-4424-8C70-3F5BC8D7E723}" type="presParOf" srcId="{C90FEA2D-A61B-41CB-B6BC-B68D37E09F0B}" destId="{448E80B2-3500-4BAE-AC23-B081A2D55F60}" srcOrd="0" destOrd="0" presId="urn:microsoft.com/office/officeart/2008/layout/VerticalCurvedList"/>
    <dgm:cxn modelId="{1797DB7B-FEAC-40FF-BA93-D7391B0BA667}" type="presParOf" srcId="{448E80B2-3500-4BAE-AC23-B081A2D55F60}" destId="{4E8C0EC3-144A-473C-A155-CE0A8F8D346C}" srcOrd="0" destOrd="0" presId="urn:microsoft.com/office/officeart/2008/layout/VerticalCurvedList"/>
    <dgm:cxn modelId="{EDEBEA31-8440-4D4A-817E-635496FA2242}" type="presParOf" srcId="{4E8C0EC3-144A-473C-A155-CE0A8F8D346C}" destId="{D24B0042-DEEA-4A1D-980C-83D506C8FB7C}" srcOrd="0" destOrd="0" presId="urn:microsoft.com/office/officeart/2008/layout/VerticalCurvedList"/>
    <dgm:cxn modelId="{FC54633F-3BC7-453D-9B1C-11476A3D9ED4}" type="presParOf" srcId="{4E8C0EC3-144A-473C-A155-CE0A8F8D346C}" destId="{7829143B-BAFE-4920-91A6-295D0F325DE3}" srcOrd="1" destOrd="0" presId="urn:microsoft.com/office/officeart/2008/layout/VerticalCurvedList"/>
    <dgm:cxn modelId="{F4D2D665-0474-4AA8-8004-20C10F06D3E3}" type="presParOf" srcId="{4E8C0EC3-144A-473C-A155-CE0A8F8D346C}" destId="{2AB406D9-3818-45A2-830E-EEC994DA63CF}" srcOrd="2" destOrd="0" presId="urn:microsoft.com/office/officeart/2008/layout/VerticalCurvedList"/>
    <dgm:cxn modelId="{6A4DF312-476C-48A3-B939-12E57BCB4F87}" type="presParOf" srcId="{4E8C0EC3-144A-473C-A155-CE0A8F8D346C}" destId="{E9EC54AC-F530-4F88-ADD7-982C13B039CD}" srcOrd="3" destOrd="0" presId="urn:microsoft.com/office/officeart/2008/layout/VerticalCurvedList"/>
    <dgm:cxn modelId="{413490B1-4C8C-4B7F-ADC4-96B2E8B20EE7}" type="presParOf" srcId="{448E80B2-3500-4BAE-AC23-B081A2D55F60}" destId="{F0EE6C59-DE21-47D5-A7D0-D0E1EB263CAF}" srcOrd="1" destOrd="0" presId="urn:microsoft.com/office/officeart/2008/layout/VerticalCurvedList"/>
    <dgm:cxn modelId="{058B01A7-6CDC-4682-92E7-DB287447A91A}" type="presParOf" srcId="{448E80B2-3500-4BAE-AC23-B081A2D55F60}" destId="{ED24FE49-FC30-48AD-A0B6-1C97F92E3F72}" srcOrd="2" destOrd="0" presId="urn:microsoft.com/office/officeart/2008/layout/VerticalCurvedList"/>
    <dgm:cxn modelId="{E0D83F13-44B5-4E9C-9391-F46236212BCE}" type="presParOf" srcId="{ED24FE49-FC30-48AD-A0B6-1C97F92E3F72}" destId="{98510CEE-40D7-4932-A49D-B83859D6036F}" srcOrd="0" destOrd="0" presId="urn:microsoft.com/office/officeart/2008/layout/VerticalCurvedList"/>
    <dgm:cxn modelId="{47219D9A-3D39-4E6F-9D2A-5DBE64173C2D}" type="presParOf" srcId="{448E80B2-3500-4BAE-AC23-B081A2D55F60}" destId="{393F61E1-7314-4386-820C-B6400D230D47}" srcOrd="3" destOrd="0" presId="urn:microsoft.com/office/officeart/2008/layout/VerticalCurvedList"/>
    <dgm:cxn modelId="{0BD101B6-19A9-47D6-ABEF-3B0C4400BD1F}" type="presParOf" srcId="{448E80B2-3500-4BAE-AC23-B081A2D55F60}" destId="{64291A63-72CC-488C-934D-0F9E8A4E0A9F}" srcOrd="4" destOrd="0" presId="urn:microsoft.com/office/officeart/2008/layout/VerticalCurvedList"/>
    <dgm:cxn modelId="{AD0C4FFE-E866-4D02-8493-4D63FFA36923}" type="presParOf" srcId="{64291A63-72CC-488C-934D-0F9E8A4E0A9F}" destId="{5D0C0C68-7D44-41F7-83FE-5D03DFD6A045}" srcOrd="0" destOrd="0" presId="urn:microsoft.com/office/officeart/2008/layout/VerticalCurvedList"/>
    <dgm:cxn modelId="{79AAF129-CEAC-4D19-9D25-1C92B2DD25F6}" type="presParOf" srcId="{448E80B2-3500-4BAE-AC23-B081A2D55F60}" destId="{30240EE3-4847-4788-822C-03F495CCA932}" srcOrd="5" destOrd="0" presId="urn:microsoft.com/office/officeart/2008/layout/VerticalCurvedList"/>
    <dgm:cxn modelId="{3019D0E6-2B25-448D-A4F8-31DDC560FB69}" type="presParOf" srcId="{448E80B2-3500-4BAE-AC23-B081A2D55F60}" destId="{5871F326-A11B-424D-8E5A-01B0205CCE22}" srcOrd="6" destOrd="0" presId="urn:microsoft.com/office/officeart/2008/layout/VerticalCurvedList"/>
    <dgm:cxn modelId="{719FB5F7-0F65-4B4A-8A60-24A45D22C32B}" type="presParOf" srcId="{5871F326-A11B-424D-8E5A-01B0205CCE22}" destId="{D97315DA-93BF-499B-A3EB-2183BFC07D40}" srcOrd="0" destOrd="0" presId="urn:microsoft.com/office/officeart/2008/layout/VerticalCurvedList"/>
    <dgm:cxn modelId="{839C7998-23FB-454E-88E0-1E262E1817DA}" type="presParOf" srcId="{448E80B2-3500-4BAE-AC23-B081A2D55F60}" destId="{A6A2AB5F-4294-41E0-8241-92529DCEC489}" srcOrd="7" destOrd="0" presId="urn:microsoft.com/office/officeart/2008/layout/VerticalCurvedList"/>
    <dgm:cxn modelId="{2CA640F9-2276-4596-BDE0-F2551EBE900B}" type="presParOf" srcId="{448E80B2-3500-4BAE-AC23-B081A2D55F60}" destId="{B7D68CCE-9B40-4DDF-B7D6-241A94C067A7}" srcOrd="8" destOrd="0" presId="urn:microsoft.com/office/officeart/2008/layout/VerticalCurvedList"/>
    <dgm:cxn modelId="{C847252F-6529-4307-A269-0A9EF428440D}" type="presParOf" srcId="{B7D68CCE-9B40-4DDF-B7D6-241A94C067A7}" destId="{61708649-83FE-4488-967F-B2F60210229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D8EA69-5C48-4B73-B581-C8796C356EF5}" type="doc">
      <dgm:prSet loTypeId="urn:microsoft.com/office/officeart/2005/8/layout/hierarchy4" loCatId="hierarchy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de-DE"/>
        </a:p>
      </dgm:t>
    </dgm:pt>
    <dgm:pt modelId="{B514E8DD-4391-44D8-9E31-54773440F901}">
      <dgm:prSet phldrT="[Text]" custT="1"/>
      <dgm:spPr/>
      <dgm:t>
        <a:bodyPr/>
        <a:lstStyle/>
        <a:p>
          <a:r>
            <a:rPr lang="de-DE" sz="3600" b="1" dirty="0"/>
            <a:t>PHIRI</a:t>
          </a:r>
        </a:p>
      </dgm:t>
    </dgm:pt>
    <dgm:pt modelId="{CEA47CFF-5B9B-4B64-A241-4B053945A5F2}" type="parTrans" cxnId="{44BB01CE-2678-413B-814D-1649AB4A6A83}">
      <dgm:prSet/>
      <dgm:spPr/>
      <dgm:t>
        <a:bodyPr/>
        <a:lstStyle/>
        <a:p>
          <a:endParaRPr lang="de-DE" sz="2400"/>
        </a:p>
      </dgm:t>
    </dgm:pt>
    <dgm:pt modelId="{37F0E55E-8B4C-4AD3-A7D4-5C421B0AEA77}" type="sibTrans" cxnId="{44BB01CE-2678-413B-814D-1649AB4A6A83}">
      <dgm:prSet/>
      <dgm:spPr/>
      <dgm:t>
        <a:bodyPr/>
        <a:lstStyle/>
        <a:p>
          <a:endParaRPr lang="de-DE" sz="2400"/>
        </a:p>
      </dgm:t>
    </dgm:pt>
    <dgm:pt modelId="{F6BD594D-9AD5-4D2B-8730-9FFCCD715F33}">
      <dgm:prSet phldrT="[Text]" custT="1"/>
      <dgm:spPr/>
      <dgm:t>
        <a:bodyPr/>
        <a:lstStyle/>
        <a:p>
          <a:r>
            <a:rPr lang="de-DE" sz="2000" b="1" dirty="0"/>
            <a:t>Abt. 2</a:t>
          </a:r>
        </a:p>
      </dgm:t>
    </dgm:pt>
    <dgm:pt modelId="{9469A229-BE7C-4957-920D-9EA85E8822CF}" type="parTrans" cxnId="{2BC6B1D4-90BA-4C47-AD6F-41C409117DA0}">
      <dgm:prSet/>
      <dgm:spPr/>
      <dgm:t>
        <a:bodyPr/>
        <a:lstStyle/>
        <a:p>
          <a:endParaRPr lang="de-DE" sz="2400"/>
        </a:p>
      </dgm:t>
    </dgm:pt>
    <dgm:pt modelId="{F504E1C4-EE1C-42FD-8901-ADB2BAAD4E56}" type="sibTrans" cxnId="{2BC6B1D4-90BA-4C47-AD6F-41C409117DA0}">
      <dgm:prSet/>
      <dgm:spPr/>
      <dgm:t>
        <a:bodyPr/>
        <a:lstStyle/>
        <a:p>
          <a:endParaRPr lang="de-DE" sz="2400"/>
        </a:p>
      </dgm:t>
    </dgm:pt>
    <dgm:pt modelId="{0C28EA9E-9F79-4A88-B55B-79B16772BABC}">
      <dgm:prSet phldrT="[Text]" custT="1"/>
      <dgm:spPr/>
      <dgm:t>
        <a:bodyPr/>
        <a:lstStyle/>
        <a:p>
          <a:r>
            <a:rPr lang="de-DE" sz="2000" b="1" dirty="0"/>
            <a:t>Abt. 3</a:t>
          </a:r>
        </a:p>
      </dgm:t>
    </dgm:pt>
    <dgm:pt modelId="{9AEDD502-AF88-4330-B838-8491114409CD}" type="parTrans" cxnId="{83A5774F-2528-4444-8F43-1EE15A37D3AE}">
      <dgm:prSet/>
      <dgm:spPr/>
      <dgm:t>
        <a:bodyPr/>
        <a:lstStyle/>
        <a:p>
          <a:endParaRPr lang="de-DE" sz="2400"/>
        </a:p>
      </dgm:t>
    </dgm:pt>
    <dgm:pt modelId="{9EBCFAC2-37DE-47F7-8B41-25839ACEF31B}" type="sibTrans" cxnId="{83A5774F-2528-4444-8F43-1EE15A37D3AE}">
      <dgm:prSet/>
      <dgm:spPr/>
      <dgm:t>
        <a:bodyPr/>
        <a:lstStyle/>
        <a:p>
          <a:endParaRPr lang="de-DE" sz="2400"/>
        </a:p>
      </dgm:t>
    </dgm:pt>
    <dgm:pt modelId="{5FE05BEB-8764-46E4-B7F2-6DCFEBBD47A7}">
      <dgm:prSet phldrT="[Text]" custT="1"/>
      <dgm:spPr/>
      <dgm:t>
        <a:bodyPr/>
        <a:lstStyle/>
        <a:p>
          <a:r>
            <a:rPr lang="de-DE" sz="2000" b="1" dirty="0"/>
            <a:t>ZIG</a:t>
          </a:r>
        </a:p>
      </dgm:t>
    </dgm:pt>
    <dgm:pt modelId="{AAF166BB-E9BB-4B82-BBBF-339A6C40A5EC}" type="parTrans" cxnId="{A8A35211-3A29-428E-905A-A5E6BA854DD7}">
      <dgm:prSet/>
      <dgm:spPr/>
      <dgm:t>
        <a:bodyPr/>
        <a:lstStyle/>
        <a:p>
          <a:endParaRPr lang="de-DE" sz="2400"/>
        </a:p>
      </dgm:t>
    </dgm:pt>
    <dgm:pt modelId="{47F40B47-688B-4E23-A90B-806D1085FD22}" type="sibTrans" cxnId="{A8A35211-3A29-428E-905A-A5E6BA854DD7}">
      <dgm:prSet/>
      <dgm:spPr/>
      <dgm:t>
        <a:bodyPr/>
        <a:lstStyle/>
        <a:p>
          <a:endParaRPr lang="de-DE" sz="2400"/>
        </a:p>
      </dgm:t>
    </dgm:pt>
    <dgm:pt modelId="{48E18DB0-D1CB-4CB8-BE6C-B9801B7B8F4B}">
      <dgm:prSet phldrT="[Text]" custT="1"/>
      <dgm:spPr/>
      <dgm:t>
        <a:bodyPr/>
        <a:lstStyle/>
        <a:p>
          <a:r>
            <a:rPr lang="de-DE" sz="1800" dirty="0"/>
            <a:t>FG26</a:t>
          </a:r>
        </a:p>
      </dgm:t>
    </dgm:pt>
    <dgm:pt modelId="{E4469380-A7FC-4241-8B3A-39FE21D731BF}" type="parTrans" cxnId="{BFAEE922-DA4A-4A0B-97A6-BA6A0C6C398E}">
      <dgm:prSet/>
      <dgm:spPr/>
      <dgm:t>
        <a:bodyPr/>
        <a:lstStyle/>
        <a:p>
          <a:endParaRPr lang="de-DE" sz="2400"/>
        </a:p>
      </dgm:t>
    </dgm:pt>
    <dgm:pt modelId="{2B5AE41A-E0E7-48F2-863E-2ABCECFE8B09}" type="sibTrans" cxnId="{BFAEE922-DA4A-4A0B-97A6-BA6A0C6C398E}">
      <dgm:prSet/>
      <dgm:spPr/>
      <dgm:t>
        <a:bodyPr/>
        <a:lstStyle/>
        <a:p>
          <a:endParaRPr lang="de-DE" sz="2400"/>
        </a:p>
      </dgm:t>
    </dgm:pt>
    <dgm:pt modelId="{6B7E316C-3C90-497F-9291-D15557E190C3}">
      <dgm:prSet phldrT="[Text]" custT="1"/>
      <dgm:spPr/>
      <dgm:t>
        <a:bodyPr/>
        <a:lstStyle/>
        <a:p>
          <a:r>
            <a:rPr lang="de-DE" sz="1800" dirty="0"/>
            <a:t>FG21</a:t>
          </a:r>
        </a:p>
      </dgm:t>
    </dgm:pt>
    <dgm:pt modelId="{34119BF2-8F46-48C6-BAD9-97E18047EFBD}" type="parTrans" cxnId="{122905B0-FE62-4BC3-B8E5-8EBED00BDFD0}">
      <dgm:prSet/>
      <dgm:spPr/>
      <dgm:t>
        <a:bodyPr/>
        <a:lstStyle/>
        <a:p>
          <a:endParaRPr lang="de-DE" sz="2400"/>
        </a:p>
      </dgm:t>
    </dgm:pt>
    <dgm:pt modelId="{E0E81F79-4AC6-40DD-8C56-62F08E6AF466}" type="sibTrans" cxnId="{122905B0-FE62-4BC3-B8E5-8EBED00BDFD0}">
      <dgm:prSet/>
      <dgm:spPr/>
      <dgm:t>
        <a:bodyPr/>
        <a:lstStyle/>
        <a:p>
          <a:endParaRPr lang="de-DE" sz="2400"/>
        </a:p>
      </dgm:t>
    </dgm:pt>
    <dgm:pt modelId="{874D4219-FAD0-41DF-B62C-B4A3098760CD}">
      <dgm:prSet phldrT="[Text]" custT="1"/>
      <dgm:spPr/>
      <dgm:t>
        <a:bodyPr/>
        <a:lstStyle/>
        <a:p>
          <a:r>
            <a:rPr lang="de-DE" sz="1800" dirty="0"/>
            <a:t>FG25</a:t>
          </a:r>
        </a:p>
      </dgm:t>
    </dgm:pt>
    <dgm:pt modelId="{63101CD1-C213-4F4F-8BB8-ED57346246E5}" type="parTrans" cxnId="{322686D9-1F03-4A51-9BA1-E1B52D81ADB9}">
      <dgm:prSet/>
      <dgm:spPr/>
      <dgm:t>
        <a:bodyPr/>
        <a:lstStyle/>
        <a:p>
          <a:endParaRPr lang="de-DE" sz="2400"/>
        </a:p>
      </dgm:t>
    </dgm:pt>
    <dgm:pt modelId="{DA2C891A-A987-41D1-9021-46B26E796DBF}" type="sibTrans" cxnId="{322686D9-1F03-4A51-9BA1-E1B52D81ADB9}">
      <dgm:prSet/>
      <dgm:spPr/>
      <dgm:t>
        <a:bodyPr/>
        <a:lstStyle/>
        <a:p>
          <a:endParaRPr lang="de-DE" sz="2400"/>
        </a:p>
      </dgm:t>
    </dgm:pt>
    <dgm:pt modelId="{35B78F0E-264E-44A1-A4FE-7F3F084F3021}">
      <dgm:prSet phldrT="[Text]" custT="1"/>
      <dgm:spPr/>
      <dgm:t>
        <a:bodyPr/>
        <a:lstStyle/>
        <a:p>
          <a:r>
            <a:rPr lang="de-DE" sz="1800" dirty="0" err="1"/>
            <a:t>ZfKD</a:t>
          </a:r>
          <a:endParaRPr lang="de-DE" sz="1800" dirty="0"/>
        </a:p>
      </dgm:t>
    </dgm:pt>
    <dgm:pt modelId="{57488729-CEEA-476D-95E8-D1BCB21EB849}" type="parTrans" cxnId="{66F38441-FB20-4FC0-B328-BFDB90566418}">
      <dgm:prSet/>
      <dgm:spPr/>
      <dgm:t>
        <a:bodyPr/>
        <a:lstStyle/>
        <a:p>
          <a:endParaRPr lang="de-DE" sz="2400"/>
        </a:p>
      </dgm:t>
    </dgm:pt>
    <dgm:pt modelId="{9C8CD9E9-7B58-44C2-8B7F-4BECC87A26A6}" type="sibTrans" cxnId="{66F38441-FB20-4FC0-B328-BFDB90566418}">
      <dgm:prSet/>
      <dgm:spPr/>
      <dgm:t>
        <a:bodyPr/>
        <a:lstStyle/>
        <a:p>
          <a:endParaRPr lang="de-DE" sz="2400"/>
        </a:p>
      </dgm:t>
    </dgm:pt>
    <dgm:pt modelId="{0A8ADB1F-6AC5-4731-BCCE-F2A2E079D9B1}">
      <dgm:prSet phldrT="[Text]" custT="1"/>
      <dgm:spPr/>
      <dgm:t>
        <a:bodyPr/>
        <a:lstStyle/>
        <a:p>
          <a:r>
            <a:rPr lang="de-DE" sz="1800" dirty="0"/>
            <a:t>FG28</a:t>
          </a:r>
        </a:p>
      </dgm:t>
    </dgm:pt>
    <dgm:pt modelId="{D6CF851F-AAB1-4508-9AE9-87D844D2B03F}" type="parTrans" cxnId="{43A2BE06-3339-4E12-A263-208F62B5DCF3}">
      <dgm:prSet/>
      <dgm:spPr/>
      <dgm:t>
        <a:bodyPr/>
        <a:lstStyle/>
        <a:p>
          <a:endParaRPr lang="de-DE" sz="2400"/>
        </a:p>
      </dgm:t>
    </dgm:pt>
    <dgm:pt modelId="{9DE3837A-5C5D-4E65-9ED0-B1C0DBF215F9}" type="sibTrans" cxnId="{43A2BE06-3339-4E12-A263-208F62B5DCF3}">
      <dgm:prSet/>
      <dgm:spPr/>
      <dgm:t>
        <a:bodyPr/>
        <a:lstStyle/>
        <a:p>
          <a:endParaRPr lang="de-DE" sz="2400"/>
        </a:p>
      </dgm:t>
    </dgm:pt>
    <dgm:pt modelId="{9E2C0F2D-003A-443B-B3A7-9B40E3AFFB71}">
      <dgm:prSet phldrT="[Text]" custT="1"/>
      <dgm:spPr/>
      <dgm:t>
        <a:bodyPr/>
        <a:lstStyle/>
        <a:p>
          <a:r>
            <a:rPr lang="de-DE" sz="2000" b="1" dirty="0"/>
            <a:t>MF</a:t>
          </a:r>
        </a:p>
      </dgm:t>
    </dgm:pt>
    <dgm:pt modelId="{599692AA-F686-4967-968A-882EC7A47D25}" type="parTrans" cxnId="{7F20134C-94AF-465B-98D8-59FFBE025B3B}">
      <dgm:prSet/>
      <dgm:spPr/>
      <dgm:t>
        <a:bodyPr/>
        <a:lstStyle/>
        <a:p>
          <a:endParaRPr lang="de-DE" sz="2400"/>
        </a:p>
      </dgm:t>
    </dgm:pt>
    <dgm:pt modelId="{40FF3075-5F43-42D1-A690-3B951971B585}" type="sibTrans" cxnId="{7F20134C-94AF-465B-98D8-59FFBE025B3B}">
      <dgm:prSet/>
      <dgm:spPr/>
      <dgm:t>
        <a:bodyPr/>
        <a:lstStyle/>
        <a:p>
          <a:endParaRPr lang="de-DE" sz="2400"/>
        </a:p>
      </dgm:t>
    </dgm:pt>
    <dgm:pt modelId="{C4700AF7-E9D9-4C0A-BDB4-C16267F82333}">
      <dgm:prSet phldrT="[Text]" custT="1"/>
      <dgm:spPr/>
      <dgm:t>
        <a:bodyPr/>
        <a:lstStyle/>
        <a:p>
          <a:r>
            <a:rPr lang="de-DE" sz="1800" dirty="0"/>
            <a:t>MF4</a:t>
          </a:r>
        </a:p>
      </dgm:t>
    </dgm:pt>
    <dgm:pt modelId="{40A6F941-1DE7-4C93-863B-9C788906001A}" type="parTrans" cxnId="{C4462878-D4B5-4EDF-93C3-470544CD7483}">
      <dgm:prSet/>
      <dgm:spPr/>
      <dgm:t>
        <a:bodyPr/>
        <a:lstStyle/>
        <a:p>
          <a:endParaRPr lang="de-DE" sz="2400"/>
        </a:p>
      </dgm:t>
    </dgm:pt>
    <dgm:pt modelId="{0899AA58-7BB0-4087-A7D6-A1664059043C}" type="sibTrans" cxnId="{C4462878-D4B5-4EDF-93C3-470544CD7483}">
      <dgm:prSet/>
      <dgm:spPr/>
      <dgm:t>
        <a:bodyPr/>
        <a:lstStyle/>
        <a:p>
          <a:endParaRPr lang="de-DE" sz="2400"/>
        </a:p>
      </dgm:t>
    </dgm:pt>
    <dgm:pt modelId="{A93513E9-ED2C-4353-A82B-B3A00BFDE109}">
      <dgm:prSet phldrT="[Text]" custT="1"/>
      <dgm:spPr/>
      <dgm:t>
        <a:bodyPr/>
        <a:lstStyle/>
        <a:p>
          <a:r>
            <a:rPr lang="de-DE" sz="1800" dirty="0"/>
            <a:t>ZIG1</a:t>
          </a:r>
        </a:p>
      </dgm:t>
    </dgm:pt>
    <dgm:pt modelId="{E65AF848-245A-4269-A68D-AF5FFE5A7D31}" type="parTrans" cxnId="{A4706A16-D468-453D-8A04-0E9125480D3F}">
      <dgm:prSet/>
      <dgm:spPr/>
      <dgm:t>
        <a:bodyPr/>
        <a:lstStyle/>
        <a:p>
          <a:endParaRPr lang="de-DE" sz="2400"/>
        </a:p>
      </dgm:t>
    </dgm:pt>
    <dgm:pt modelId="{1D90612A-E9DA-4BA1-B5C0-A9CEF20903AF}" type="sibTrans" cxnId="{A4706A16-D468-453D-8A04-0E9125480D3F}">
      <dgm:prSet/>
      <dgm:spPr/>
      <dgm:t>
        <a:bodyPr/>
        <a:lstStyle/>
        <a:p>
          <a:endParaRPr lang="de-DE" sz="2400"/>
        </a:p>
      </dgm:t>
    </dgm:pt>
    <dgm:pt modelId="{75944FDD-D8A9-4290-BB57-47CA5AB6D2A5}">
      <dgm:prSet phldrT="[Text]" custT="1"/>
      <dgm:spPr/>
      <dgm:t>
        <a:bodyPr/>
        <a:lstStyle/>
        <a:p>
          <a:r>
            <a:rPr lang="de-DE" sz="1800" dirty="0"/>
            <a:t>FG24</a:t>
          </a:r>
        </a:p>
      </dgm:t>
    </dgm:pt>
    <dgm:pt modelId="{FFF11DD8-FDFB-453D-B09E-3FBD8D350774}" type="parTrans" cxnId="{827AE6C1-2CE8-4847-AD21-670A7EC8A55E}">
      <dgm:prSet/>
      <dgm:spPr/>
      <dgm:t>
        <a:bodyPr/>
        <a:lstStyle/>
        <a:p>
          <a:endParaRPr lang="de-DE"/>
        </a:p>
      </dgm:t>
    </dgm:pt>
    <dgm:pt modelId="{7C554BD3-1B07-4030-99AF-639EA1827416}" type="sibTrans" cxnId="{827AE6C1-2CE8-4847-AD21-670A7EC8A55E}">
      <dgm:prSet/>
      <dgm:spPr/>
      <dgm:t>
        <a:bodyPr/>
        <a:lstStyle/>
        <a:p>
          <a:endParaRPr lang="de-DE"/>
        </a:p>
      </dgm:t>
    </dgm:pt>
    <dgm:pt modelId="{C0562BB2-1809-4467-8F4D-E1615766D62B}">
      <dgm:prSet phldrT="[Text]" custT="1"/>
      <dgm:spPr/>
      <dgm:t>
        <a:bodyPr/>
        <a:lstStyle/>
        <a:p>
          <a:endParaRPr lang="de-DE" sz="2000" b="1" dirty="0"/>
        </a:p>
      </dgm:t>
    </dgm:pt>
    <dgm:pt modelId="{745E0AAB-6928-4D04-8AEE-60DA7D2226DD}" type="parTrans" cxnId="{1F69E4CD-6436-4947-88FB-9989A45EF5A0}">
      <dgm:prSet/>
      <dgm:spPr/>
      <dgm:t>
        <a:bodyPr/>
        <a:lstStyle/>
        <a:p>
          <a:endParaRPr lang="de-DE"/>
        </a:p>
      </dgm:t>
    </dgm:pt>
    <dgm:pt modelId="{D4124E1E-B3B6-4CB3-B992-2C5816AA1C54}" type="sibTrans" cxnId="{1F69E4CD-6436-4947-88FB-9989A45EF5A0}">
      <dgm:prSet/>
      <dgm:spPr/>
      <dgm:t>
        <a:bodyPr/>
        <a:lstStyle/>
        <a:p>
          <a:endParaRPr lang="de-DE"/>
        </a:p>
      </dgm:t>
    </dgm:pt>
    <dgm:pt modelId="{95800EE8-8895-4609-9C7A-D2F1FA5B8F26}" type="pres">
      <dgm:prSet presAssocID="{EBD8EA69-5C48-4B73-B581-C8796C356EF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2049857C-4C3C-4580-A7E2-A20D4112DC0D}" type="pres">
      <dgm:prSet presAssocID="{B514E8DD-4391-44D8-9E31-54773440F901}" presName="vertOne" presStyleCnt="0"/>
      <dgm:spPr/>
    </dgm:pt>
    <dgm:pt modelId="{29CC6028-3BAC-4DB9-98D8-3E37BD0A35FF}" type="pres">
      <dgm:prSet presAssocID="{B514E8DD-4391-44D8-9E31-54773440F90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36EA9341-FB8E-4798-B187-FC804CF3AEB6}" type="pres">
      <dgm:prSet presAssocID="{B514E8DD-4391-44D8-9E31-54773440F901}" presName="parTransOne" presStyleCnt="0"/>
      <dgm:spPr/>
    </dgm:pt>
    <dgm:pt modelId="{EE4CC2B9-6A67-45CF-8D2D-EC4A04705810}" type="pres">
      <dgm:prSet presAssocID="{B514E8DD-4391-44D8-9E31-54773440F901}" presName="horzOne" presStyleCnt="0"/>
      <dgm:spPr/>
    </dgm:pt>
    <dgm:pt modelId="{B703819F-52D0-434C-8F51-990807544560}" type="pres">
      <dgm:prSet presAssocID="{F6BD594D-9AD5-4D2B-8730-9FFCCD715F33}" presName="vertTwo" presStyleCnt="0"/>
      <dgm:spPr/>
    </dgm:pt>
    <dgm:pt modelId="{89E8AA5C-B9FF-4B63-BABC-BD6357FDDA76}" type="pres">
      <dgm:prSet presAssocID="{F6BD594D-9AD5-4D2B-8730-9FFCCD715F33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856A44B7-43AF-4496-9071-4EAEB24B7223}" type="pres">
      <dgm:prSet presAssocID="{F6BD594D-9AD5-4D2B-8730-9FFCCD715F33}" presName="parTransTwo" presStyleCnt="0"/>
      <dgm:spPr/>
    </dgm:pt>
    <dgm:pt modelId="{FB0A741D-5A4A-4623-938F-A72FC82EDA0D}" type="pres">
      <dgm:prSet presAssocID="{F6BD594D-9AD5-4D2B-8730-9FFCCD715F33}" presName="horzTwo" presStyleCnt="0"/>
      <dgm:spPr/>
    </dgm:pt>
    <dgm:pt modelId="{DB0A7C87-A1C1-43C9-85A7-FD25C76C44DA}" type="pres">
      <dgm:prSet presAssocID="{6B7E316C-3C90-497F-9291-D15557E190C3}" presName="vertThree" presStyleCnt="0"/>
      <dgm:spPr/>
    </dgm:pt>
    <dgm:pt modelId="{89C94587-F90B-4618-9384-5BFACE9CC1D7}" type="pres">
      <dgm:prSet presAssocID="{6B7E316C-3C90-497F-9291-D15557E190C3}" presName="txThree" presStyleLbl="node3" presStyleIdx="0" presStyleCnt="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73196B73-472B-432A-8E7D-E832AEFD8EBD}" type="pres">
      <dgm:prSet presAssocID="{6B7E316C-3C90-497F-9291-D15557E190C3}" presName="horzThree" presStyleCnt="0"/>
      <dgm:spPr/>
    </dgm:pt>
    <dgm:pt modelId="{604350BA-3CF3-4C5D-862C-699DED556652}" type="pres">
      <dgm:prSet presAssocID="{E0E81F79-4AC6-40DD-8C56-62F08E6AF466}" presName="sibSpaceThree" presStyleCnt="0"/>
      <dgm:spPr/>
    </dgm:pt>
    <dgm:pt modelId="{E64EB0D1-33B1-42CF-A910-6705777A05C9}" type="pres">
      <dgm:prSet presAssocID="{75944FDD-D8A9-4290-BB57-47CA5AB6D2A5}" presName="vertThree" presStyleCnt="0"/>
      <dgm:spPr/>
    </dgm:pt>
    <dgm:pt modelId="{55F92D33-62A4-437D-A0F7-D52582E270BB}" type="pres">
      <dgm:prSet presAssocID="{75944FDD-D8A9-4290-BB57-47CA5AB6D2A5}" presName="txThree" presStyleLbl="node3" presStyleIdx="1" presStyleCnt="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8FC85901-6D7C-4626-A439-9C44E85C4E20}" type="pres">
      <dgm:prSet presAssocID="{75944FDD-D8A9-4290-BB57-47CA5AB6D2A5}" presName="horzThree" presStyleCnt="0"/>
      <dgm:spPr/>
    </dgm:pt>
    <dgm:pt modelId="{9CB21054-F503-416F-8B67-68F006DA129F}" type="pres">
      <dgm:prSet presAssocID="{7C554BD3-1B07-4030-99AF-639EA1827416}" presName="sibSpaceThree" presStyleCnt="0"/>
      <dgm:spPr/>
    </dgm:pt>
    <dgm:pt modelId="{F40F3360-5DCD-4B30-BA58-9BFAA1D19673}" type="pres">
      <dgm:prSet presAssocID="{874D4219-FAD0-41DF-B62C-B4A3098760CD}" presName="vertThree" presStyleCnt="0"/>
      <dgm:spPr/>
    </dgm:pt>
    <dgm:pt modelId="{C58697FA-7EA5-46FF-A92C-3EAE89403CBF}" type="pres">
      <dgm:prSet presAssocID="{874D4219-FAD0-41DF-B62C-B4A3098760CD}" presName="txThree" presStyleLbl="node3" presStyleIdx="2" presStyleCnt="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F94FE6F-4B95-46A6-87F7-A855E2708D96}" type="pres">
      <dgm:prSet presAssocID="{874D4219-FAD0-41DF-B62C-B4A3098760CD}" presName="horzThree" presStyleCnt="0"/>
      <dgm:spPr/>
    </dgm:pt>
    <dgm:pt modelId="{BD712EE2-87C5-42B8-BBEF-4975CB6C14F0}" type="pres">
      <dgm:prSet presAssocID="{DA2C891A-A987-41D1-9021-46B26E796DBF}" presName="sibSpaceThree" presStyleCnt="0"/>
      <dgm:spPr/>
    </dgm:pt>
    <dgm:pt modelId="{C029261D-27CF-4FB8-9E7A-AB05291346AB}" type="pres">
      <dgm:prSet presAssocID="{48E18DB0-D1CB-4CB8-BE6C-B9801B7B8F4B}" presName="vertThree" presStyleCnt="0"/>
      <dgm:spPr/>
    </dgm:pt>
    <dgm:pt modelId="{2D344CD6-AA96-4B3B-9876-1AB15FC541AF}" type="pres">
      <dgm:prSet presAssocID="{48E18DB0-D1CB-4CB8-BE6C-B9801B7B8F4B}" presName="txThree" presStyleLbl="node3" presStyleIdx="3" presStyleCnt="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A2BCAE0-07D4-405E-8B34-4BB01845253E}" type="pres">
      <dgm:prSet presAssocID="{48E18DB0-D1CB-4CB8-BE6C-B9801B7B8F4B}" presName="horzThree" presStyleCnt="0"/>
      <dgm:spPr/>
    </dgm:pt>
    <dgm:pt modelId="{9C393118-1AF2-437B-AAAF-3577C8185B42}" type="pres">
      <dgm:prSet presAssocID="{2B5AE41A-E0E7-48F2-863E-2ABCECFE8B09}" presName="sibSpaceThree" presStyleCnt="0"/>
      <dgm:spPr/>
    </dgm:pt>
    <dgm:pt modelId="{28A798C3-E52C-4DA8-B04D-AE315F39C299}" type="pres">
      <dgm:prSet presAssocID="{0A8ADB1F-6AC5-4731-BCCE-F2A2E079D9B1}" presName="vertThree" presStyleCnt="0"/>
      <dgm:spPr/>
    </dgm:pt>
    <dgm:pt modelId="{463D7F84-4741-4F63-A7D4-5BB34168734A}" type="pres">
      <dgm:prSet presAssocID="{0A8ADB1F-6AC5-4731-BCCE-F2A2E079D9B1}" presName="txThree" presStyleLbl="node3" presStyleIdx="4" presStyleCnt="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201CD25B-D809-45A0-BFF0-778DDF57E2A8}" type="pres">
      <dgm:prSet presAssocID="{0A8ADB1F-6AC5-4731-BCCE-F2A2E079D9B1}" presName="horzThree" presStyleCnt="0"/>
      <dgm:spPr/>
    </dgm:pt>
    <dgm:pt modelId="{529258C6-585E-46C4-9B2D-C8E1143B5EB8}" type="pres">
      <dgm:prSet presAssocID="{9DE3837A-5C5D-4E65-9ED0-B1C0DBF215F9}" presName="sibSpaceThree" presStyleCnt="0"/>
      <dgm:spPr/>
    </dgm:pt>
    <dgm:pt modelId="{A856190C-33D0-4972-9723-B646B5055D22}" type="pres">
      <dgm:prSet presAssocID="{35B78F0E-264E-44A1-A4FE-7F3F084F3021}" presName="vertThree" presStyleCnt="0"/>
      <dgm:spPr/>
    </dgm:pt>
    <dgm:pt modelId="{43B9CEE2-70F3-4D4B-B2A3-B3E7B03FBE57}" type="pres">
      <dgm:prSet presAssocID="{35B78F0E-264E-44A1-A4FE-7F3F084F3021}" presName="txThree" presStyleLbl="node3" presStyleIdx="5" presStyleCnt="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868D84A6-C128-4347-9AAB-491A675DBC0C}" type="pres">
      <dgm:prSet presAssocID="{35B78F0E-264E-44A1-A4FE-7F3F084F3021}" presName="horzThree" presStyleCnt="0"/>
      <dgm:spPr/>
    </dgm:pt>
    <dgm:pt modelId="{3E81577F-A84B-41F7-96B1-184481673DE4}" type="pres">
      <dgm:prSet presAssocID="{F504E1C4-EE1C-42FD-8901-ADB2BAAD4E56}" presName="sibSpaceTwo" presStyleCnt="0"/>
      <dgm:spPr/>
    </dgm:pt>
    <dgm:pt modelId="{3DD131E1-165C-4B42-9972-A14755966EA6}" type="pres">
      <dgm:prSet presAssocID="{0C28EA9E-9F79-4A88-B55B-79B16772BABC}" presName="vertTwo" presStyleCnt="0"/>
      <dgm:spPr/>
    </dgm:pt>
    <dgm:pt modelId="{534C0F7B-06A2-4B33-8157-0F71CB3965B6}" type="pres">
      <dgm:prSet presAssocID="{0C28EA9E-9F79-4A88-B55B-79B16772BABC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5AED3719-CF5A-4F6B-8625-251943B77DC1}" type="pres">
      <dgm:prSet presAssocID="{0C28EA9E-9F79-4A88-B55B-79B16772BABC}" presName="parTransTwo" presStyleCnt="0"/>
      <dgm:spPr/>
    </dgm:pt>
    <dgm:pt modelId="{E81EC25B-F847-4DD0-9F90-1B66E6C23013}" type="pres">
      <dgm:prSet presAssocID="{0C28EA9E-9F79-4A88-B55B-79B16772BABC}" presName="horzTwo" presStyleCnt="0"/>
      <dgm:spPr/>
    </dgm:pt>
    <dgm:pt modelId="{3A63B4F0-953B-4D34-8230-5DE4A81A8734}" type="pres">
      <dgm:prSet presAssocID="{C0562BB2-1809-4467-8F4D-E1615766D62B}" presName="vertThree" presStyleCnt="0"/>
      <dgm:spPr/>
    </dgm:pt>
    <dgm:pt modelId="{181208BF-01B1-4B30-836E-852EF5A384DD}" type="pres">
      <dgm:prSet presAssocID="{C0562BB2-1809-4467-8F4D-E1615766D62B}" presName="txThree" presStyleLbl="node3" presStyleIdx="6" presStyleCnt="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95F322B3-7847-49CD-90AF-1EA8535F1D77}" type="pres">
      <dgm:prSet presAssocID="{C0562BB2-1809-4467-8F4D-E1615766D62B}" presName="horzThree" presStyleCnt="0"/>
      <dgm:spPr/>
    </dgm:pt>
    <dgm:pt modelId="{F49D6B3D-E3C0-4CAC-84B5-AA2D6422010F}" type="pres">
      <dgm:prSet presAssocID="{9EBCFAC2-37DE-47F7-8B41-25839ACEF31B}" presName="sibSpaceTwo" presStyleCnt="0"/>
      <dgm:spPr/>
    </dgm:pt>
    <dgm:pt modelId="{8E59BC81-AA69-477D-A710-F05BF6AF78CD}" type="pres">
      <dgm:prSet presAssocID="{9E2C0F2D-003A-443B-B3A7-9B40E3AFFB71}" presName="vertTwo" presStyleCnt="0"/>
      <dgm:spPr/>
    </dgm:pt>
    <dgm:pt modelId="{CDCB565F-A2A5-4810-8FE4-3C9066025E59}" type="pres">
      <dgm:prSet presAssocID="{9E2C0F2D-003A-443B-B3A7-9B40E3AFFB71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980EFAB3-AB6E-400D-8268-C824C377CC16}" type="pres">
      <dgm:prSet presAssocID="{9E2C0F2D-003A-443B-B3A7-9B40E3AFFB71}" presName="parTransTwo" presStyleCnt="0"/>
      <dgm:spPr/>
    </dgm:pt>
    <dgm:pt modelId="{64DACE3A-1BF6-49D1-BFF0-845A478E3AFA}" type="pres">
      <dgm:prSet presAssocID="{9E2C0F2D-003A-443B-B3A7-9B40E3AFFB71}" presName="horzTwo" presStyleCnt="0"/>
      <dgm:spPr/>
    </dgm:pt>
    <dgm:pt modelId="{F9F3E92D-8709-4A21-AD00-A7BD0C8D657C}" type="pres">
      <dgm:prSet presAssocID="{C4700AF7-E9D9-4C0A-BDB4-C16267F82333}" presName="vertThree" presStyleCnt="0"/>
      <dgm:spPr/>
    </dgm:pt>
    <dgm:pt modelId="{6AFA2597-C19A-4678-A729-F787DB8B2C4B}" type="pres">
      <dgm:prSet presAssocID="{C4700AF7-E9D9-4C0A-BDB4-C16267F82333}" presName="txThree" presStyleLbl="node3" presStyleIdx="7" presStyleCnt="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77CD20D0-7403-4849-AB58-30D4ADB5C5FB}" type="pres">
      <dgm:prSet presAssocID="{C4700AF7-E9D9-4C0A-BDB4-C16267F82333}" presName="horzThree" presStyleCnt="0"/>
      <dgm:spPr/>
    </dgm:pt>
    <dgm:pt modelId="{D5770A0D-4ADD-448B-B5A3-A087AA0BDF9C}" type="pres">
      <dgm:prSet presAssocID="{40FF3075-5F43-42D1-A690-3B951971B585}" presName="sibSpaceTwo" presStyleCnt="0"/>
      <dgm:spPr/>
    </dgm:pt>
    <dgm:pt modelId="{59AEF55C-1DB5-4E90-9635-DA2418E212CB}" type="pres">
      <dgm:prSet presAssocID="{5FE05BEB-8764-46E4-B7F2-6DCFEBBD47A7}" presName="vertTwo" presStyleCnt="0"/>
      <dgm:spPr/>
    </dgm:pt>
    <dgm:pt modelId="{E194FEB4-866F-4FFB-B76F-24CC4884371B}" type="pres">
      <dgm:prSet presAssocID="{5FE05BEB-8764-46E4-B7F2-6DCFEBBD47A7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3F8120E7-535B-48C8-9209-D2132B9D8D0B}" type="pres">
      <dgm:prSet presAssocID="{5FE05BEB-8764-46E4-B7F2-6DCFEBBD47A7}" presName="parTransTwo" presStyleCnt="0"/>
      <dgm:spPr/>
    </dgm:pt>
    <dgm:pt modelId="{C6963F78-FFAA-41D4-8E46-DAADC594571E}" type="pres">
      <dgm:prSet presAssocID="{5FE05BEB-8764-46E4-B7F2-6DCFEBBD47A7}" presName="horzTwo" presStyleCnt="0"/>
      <dgm:spPr/>
    </dgm:pt>
    <dgm:pt modelId="{96A9B6BB-D7DD-4888-9893-149E1BE4C43A}" type="pres">
      <dgm:prSet presAssocID="{A93513E9-ED2C-4353-A82B-B3A00BFDE109}" presName="vertThree" presStyleCnt="0"/>
      <dgm:spPr/>
    </dgm:pt>
    <dgm:pt modelId="{EFCCD85A-1224-457F-B18E-F6FC0970CB54}" type="pres">
      <dgm:prSet presAssocID="{A93513E9-ED2C-4353-A82B-B3A00BFDE109}" presName="txThree" presStyleLbl="node3" presStyleIdx="8" presStyleCnt="9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3BC55430-BCF6-454F-9AD1-42A8A32BC912}" type="pres">
      <dgm:prSet presAssocID="{A93513E9-ED2C-4353-A82B-B3A00BFDE109}" presName="horzThree" presStyleCnt="0"/>
      <dgm:spPr/>
    </dgm:pt>
  </dgm:ptLst>
  <dgm:cxnLst>
    <dgm:cxn modelId="{14DCBF01-D51D-4C5E-AF50-239C83AA857A}" type="presOf" srcId="{0A8ADB1F-6AC5-4731-BCCE-F2A2E079D9B1}" destId="{463D7F84-4741-4F63-A7D4-5BB34168734A}" srcOrd="0" destOrd="0" presId="urn:microsoft.com/office/officeart/2005/8/layout/hierarchy4"/>
    <dgm:cxn modelId="{55EAA332-556C-4748-8630-6FD8D62417BD}" type="presOf" srcId="{6B7E316C-3C90-497F-9291-D15557E190C3}" destId="{89C94587-F90B-4618-9384-5BFACE9CC1D7}" srcOrd="0" destOrd="0" presId="urn:microsoft.com/office/officeart/2005/8/layout/hierarchy4"/>
    <dgm:cxn modelId="{44BB01CE-2678-413B-814D-1649AB4A6A83}" srcId="{EBD8EA69-5C48-4B73-B581-C8796C356EF5}" destId="{B514E8DD-4391-44D8-9E31-54773440F901}" srcOrd="0" destOrd="0" parTransId="{CEA47CFF-5B9B-4B64-A241-4B053945A5F2}" sibTransId="{37F0E55E-8B4C-4AD3-A7D4-5C421B0AEA77}"/>
    <dgm:cxn modelId="{0EC39510-123C-476F-899E-4907EA31919C}" type="presOf" srcId="{C4700AF7-E9D9-4C0A-BDB4-C16267F82333}" destId="{6AFA2597-C19A-4678-A729-F787DB8B2C4B}" srcOrd="0" destOrd="0" presId="urn:microsoft.com/office/officeart/2005/8/layout/hierarchy4"/>
    <dgm:cxn modelId="{1F69E4CD-6436-4947-88FB-9989A45EF5A0}" srcId="{0C28EA9E-9F79-4A88-B55B-79B16772BABC}" destId="{C0562BB2-1809-4467-8F4D-E1615766D62B}" srcOrd="0" destOrd="0" parTransId="{745E0AAB-6928-4D04-8AEE-60DA7D2226DD}" sibTransId="{D4124E1E-B3B6-4CB3-B992-2C5816AA1C54}"/>
    <dgm:cxn modelId="{2BC6B1D4-90BA-4C47-AD6F-41C409117DA0}" srcId="{B514E8DD-4391-44D8-9E31-54773440F901}" destId="{F6BD594D-9AD5-4D2B-8730-9FFCCD715F33}" srcOrd="0" destOrd="0" parTransId="{9469A229-BE7C-4957-920D-9EA85E8822CF}" sibTransId="{F504E1C4-EE1C-42FD-8901-ADB2BAAD4E56}"/>
    <dgm:cxn modelId="{C7AB4DF1-B622-4C88-A547-2A1CC14C060A}" type="presOf" srcId="{9E2C0F2D-003A-443B-B3A7-9B40E3AFFB71}" destId="{CDCB565F-A2A5-4810-8FE4-3C9066025E59}" srcOrd="0" destOrd="0" presId="urn:microsoft.com/office/officeart/2005/8/layout/hierarchy4"/>
    <dgm:cxn modelId="{C4462878-D4B5-4EDF-93C3-470544CD7483}" srcId="{9E2C0F2D-003A-443B-B3A7-9B40E3AFFB71}" destId="{C4700AF7-E9D9-4C0A-BDB4-C16267F82333}" srcOrd="0" destOrd="0" parTransId="{40A6F941-1DE7-4C93-863B-9C788906001A}" sibTransId="{0899AA58-7BB0-4087-A7D6-A1664059043C}"/>
    <dgm:cxn modelId="{66F38441-FB20-4FC0-B328-BFDB90566418}" srcId="{F6BD594D-9AD5-4D2B-8730-9FFCCD715F33}" destId="{35B78F0E-264E-44A1-A4FE-7F3F084F3021}" srcOrd="5" destOrd="0" parTransId="{57488729-CEEA-476D-95E8-D1BCB21EB849}" sibTransId="{9C8CD9E9-7B58-44C2-8B7F-4BECC87A26A6}"/>
    <dgm:cxn modelId="{2FC1F07D-121C-4793-A43F-6B46A05B78DC}" type="presOf" srcId="{0C28EA9E-9F79-4A88-B55B-79B16772BABC}" destId="{534C0F7B-06A2-4B33-8157-0F71CB3965B6}" srcOrd="0" destOrd="0" presId="urn:microsoft.com/office/officeart/2005/8/layout/hierarchy4"/>
    <dgm:cxn modelId="{83A5774F-2528-4444-8F43-1EE15A37D3AE}" srcId="{B514E8DD-4391-44D8-9E31-54773440F901}" destId="{0C28EA9E-9F79-4A88-B55B-79B16772BABC}" srcOrd="1" destOrd="0" parTransId="{9AEDD502-AF88-4330-B838-8491114409CD}" sibTransId="{9EBCFAC2-37DE-47F7-8B41-25839ACEF31B}"/>
    <dgm:cxn modelId="{BF89B457-F274-44C1-99F9-340928258443}" type="presOf" srcId="{A93513E9-ED2C-4353-A82B-B3A00BFDE109}" destId="{EFCCD85A-1224-457F-B18E-F6FC0970CB54}" srcOrd="0" destOrd="0" presId="urn:microsoft.com/office/officeart/2005/8/layout/hierarchy4"/>
    <dgm:cxn modelId="{E6EE1790-DE96-4C8D-8828-3E5ADB3C67C4}" type="presOf" srcId="{B514E8DD-4391-44D8-9E31-54773440F901}" destId="{29CC6028-3BAC-4DB9-98D8-3E37BD0A35FF}" srcOrd="0" destOrd="0" presId="urn:microsoft.com/office/officeart/2005/8/layout/hierarchy4"/>
    <dgm:cxn modelId="{A8A35211-3A29-428E-905A-A5E6BA854DD7}" srcId="{B514E8DD-4391-44D8-9E31-54773440F901}" destId="{5FE05BEB-8764-46E4-B7F2-6DCFEBBD47A7}" srcOrd="3" destOrd="0" parTransId="{AAF166BB-E9BB-4B82-BBBF-339A6C40A5EC}" sibTransId="{47F40B47-688B-4E23-A90B-806D1085FD22}"/>
    <dgm:cxn modelId="{322686D9-1F03-4A51-9BA1-E1B52D81ADB9}" srcId="{F6BD594D-9AD5-4D2B-8730-9FFCCD715F33}" destId="{874D4219-FAD0-41DF-B62C-B4A3098760CD}" srcOrd="2" destOrd="0" parTransId="{63101CD1-C213-4F4F-8BB8-ED57346246E5}" sibTransId="{DA2C891A-A987-41D1-9021-46B26E796DBF}"/>
    <dgm:cxn modelId="{C1308E84-4095-4E01-8618-154682DAF8F0}" type="presOf" srcId="{48E18DB0-D1CB-4CB8-BE6C-B9801B7B8F4B}" destId="{2D344CD6-AA96-4B3B-9876-1AB15FC541AF}" srcOrd="0" destOrd="0" presId="urn:microsoft.com/office/officeart/2005/8/layout/hierarchy4"/>
    <dgm:cxn modelId="{89909A60-75E6-4236-BCF2-949E3CB7ECD4}" type="presOf" srcId="{EBD8EA69-5C48-4B73-B581-C8796C356EF5}" destId="{95800EE8-8895-4609-9C7A-D2F1FA5B8F26}" srcOrd="0" destOrd="0" presId="urn:microsoft.com/office/officeart/2005/8/layout/hierarchy4"/>
    <dgm:cxn modelId="{A4706A16-D468-453D-8A04-0E9125480D3F}" srcId="{5FE05BEB-8764-46E4-B7F2-6DCFEBBD47A7}" destId="{A93513E9-ED2C-4353-A82B-B3A00BFDE109}" srcOrd="0" destOrd="0" parTransId="{E65AF848-245A-4269-A68D-AF5FFE5A7D31}" sibTransId="{1D90612A-E9DA-4BA1-B5C0-A9CEF20903AF}"/>
    <dgm:cxn modelId="{E74C5887-DCBE-422A-B2E8-68170377A861}" type="presOf" srcId="{5FE05BEB-8764-46E4-B7F2-6DCFEBBD47A7}" destId="{E194FEB4-866F-4FFB-B76F-24CC4884371B}" srcOrd="0" destOrd="0" presId="urn:microsoft.com/office/officeart/2005/8/layout/hierarchy4"/>
    <dgm:cxn modelId="{C52C60B7-FA12-44BC-86F4-7B0F556E36EF}" type="presOf" srcId="{35B78F0E-264E-44A1-A4FE-7F3F084F3021}" destId="{43B9CEE2-70F3-4D4B-B2A3-B3E7B03FBE57}" srcOrd="0" destOrd="0" presId="urn:microsoft.com/office/officeart/2005/8/layout/hierarchy4"/>
    <dgm:cxn modelId="{FF33BA0E-9193-4E9C-8E74-6FA8B451735D}" type="presOf" srcId="{874D4219-FAD0-41DF-B62C-B4A3098760CD}" destId="{C58697FA-7EA5-46FF-A92C-3EAE89403CBF}" srcOrd="0" destOrd="0" presId="urn:microsoft.com/office/officeart/2005/8/layout/hierarchy4"/>
    <dgm:cxn modelId="{7559E7BE-C083-438C-92ED-F16AE0443793}" type="presOf" srcId="{75944FDD-D8A9-4290-BB57-47CA5AB6D2A5}" destId="{55F92D33-62A4-437D-A0F7-D52582E270BB}" srcOrd="0" destOrd="0" presId="urn:microsoft.com/office/officeart/2005/8/layout/hierarchy4"/>
    <dgm:cxn modelId="{827AE6C1-2CE8-4847-AD21-670A7EC8A55E}" srcId="{F6BD594D-9AD5-4D2B-8730-9FFCCD715F33}" destId="{75944FDD-D8A9-4290-BB57-47CA5AB6D2A5}" srcOrd="1" destOrd="0" parTransId="{FFF11DD8-FDFB-453D-B09E-3FBD8D350774}" sibTransId="{7C554BD3-1B07-4030-99AF-639EA1827416}"/>
    <dgm:cxn modelId="{5576761C-4D58-45EE-81DA-173B47B66177}" type="presOf" srcId="{C0562BB2-1809-4467-8F4D-E1615766D62B}" destId="{181208BF-01B1-4B30-836E-852EF5A384DD}" srcOrd="0" destOrd="0" presId="urn:microsoft.com/office/officeart/2005/8/layout/hierarchy4"/>
    <dgm:cxn modelId="{BFAEE922-DA4A-4A0B-97A6-BA6A0C6C398E}" srcId="{F6BD594D-9AD5-4D2B-8730-9FFCCD715F33}" destId="{48E18DB0-D1CB-4CB8-BE6C-B9801B7B8F4B}" srcOrd="3" destOrd="0" parTransId="{E4469380-A7FC-4241-8B3A-39FE21D731BF}" sibTransId="{2B5AE41A-E0E7-48F2-863E-2ABCECFE8B09}"/>
    <dgm:cxn modelId="{43A2BE06-3339-4E12-A263-208F62B5DCF3}" srcId="{F6BD594D-9AD5-4D2B-8730-9FFCCD715F33}" destId="{0A8ADB1F-6AC5-4731-BCCE-F2A2E079D9B1}" srcOrd="4" destOrd="0" parTransId="{D6CF851F-AAB1-4508-9AE9-87D844D2B03F}" sibTransId="{9DE3837A-5C5D-4E65-9ED0-B1C0DBF215F9}"/>
    <dgm:cxn modelId="{122905B0-FE62-4BC3-B8E5-8EBED00BDFD0}" srcId="{F6BD594D-9AD5-4D2B-8730-9FFCCD715F33}" destId="{6B7E316C-3C90-497F-9291-D15557E190C3}" srcOrd="0" destOrd="0" parTransId="{34119BF2-8F46-48C6-BAD9-97E18047EFBD}" sibTransId="{E0E81F79-4AC6-40DD-8C56-62F08E6AF466}"/>
    <dgm:cxn modelId="{7F20134C-94AF-465B-98D8-59FFBE025B3B}" srcId="{B514E8DD-4391-44D8-9E31-54773440F901}" destId="{9E2C0F2D-003A-443B-B3A7-9B40E3AFFB71}" srcOrd="2" destOrd="0" parTransId="{599692AA-F686-4967-968A-882EC7A47D25}" sibTransId="{40FF3075-5F43-42D1-A690-3B951971B585}"/>
    <dgm:cxn modelId="{725D07E5-F79C-4D76-834A-AFC6CBB0BDA8}" type="presOf" srcId="{F6BD594D-9AD5-4D2B-8730-9FFCCD715F33}" destId="{89E8AA5C-B9FF-4B63-BABC-BD6357FDDA76}" srcOrd="0" destOrd="0" presId="urn:microsoft.com/office/officeart/2005/8/layout/hierarchy4"/>
    <dgm:cxn modelId="{FEAECC73-34D0-4F0D-813E-16AC86481129}" type="presParOf" srcId="{95800EE8-8895-4609-9C7A-D2F1FA5B8F26}" destId="{2049857C-4C3C-4580-A7E2-A20D4112DC0D}" srcOrd="0" destOrd="0" presId="urn:microsoft.com/office/officeart/2005/8/layout/hierarchy4"/>
    <dgm:cxn modelId="{7DB06F2F-9706-438F-8E40-C65643F18625}" type="presParOf" srcId="{2049857C-4C3C-4580-A7E2-A20D4112DC0D}" destId="{29CC6028-3BAC-4DB9-98D8-3E37BD0A35FF}" srcOrd="0" destOrd="0" presId="urn:microsoft.com/office/officeart/2005/8/layout/hierarchy4"/>
    <dgm:cxn modelId="{2AB1D27E-7961-40FA-8545-90CDC882F34C}" type="presParOf" srcId="{2049857C-4C3C-4580-A7E2-A20D4112DC0D}" destId="{36EA9341-FB8E-4798-B187-FC804CF3AEB6}" srcOrd="1" destOrd="0" presId="urn:microsoft.com/office/officeart/2005/8/layout/hierarchy4"/>
    <dgm:cxn modelId="{DAC9E211-AD6E-465D-BCD1-F21FC65A2BF6}" type="presParOf" srcId="{2049857C-4C3C-4580-A7E2-A20D4112DC0D}" destId="{EE4CC2B9-6A67-45CF-8D2D-EC4A04705810}" srcOrd="2" destOrd="0" presId="urn:microsoft.com/office/officeart/2005/8/layout/hierarchy4"/>
    <dgm:cxn modelId="{2F797E8A-D867-49EA-A900-CA20907E485F}" type="presParOf" srcId="{EE4CC2B9-6A67-45CF-8D2D-EC4A04705810}" destId="{B703819F-52D0-434C-8F51-990807544560}" srcOrd="0" destOrd="0" presId="urn:microsoft.com/office/officeart/2005/8/layout/hierarchy4"/>
    <dgm:cxn modelId="{CC2A0A9A-EDA0-4C63-8AB5-B49AD114DB22}" type="presParOf" srcId="{B703819F-52D0-434C-8F51-990807544560}" destId="{89E8AA5C-B9FF-4B63-BABC-BD6357FDDA76}" srcOrd="0" destOrd="0" presId="urn:microsoft.com/office/officeart/2005/8/layout/hierarchy4"/>
    <dgm:cxn modelId="{13CE062A-0FCF-41B7-BDEF-31D29CA90A00}" type="presParOf" srcId="{B703819F-52D0-434C-8F51-990807544560}" destId="{856A44B7-43AF-4496-9071-4EAEB24B7223}" srcOrd="1" destOrd="0" presId="urn:microsoft.com/office/officeart/2005/8/layout/hierarchy4"/>
    <dgm:cxn modelId="{F2CB4F41-7963-4B18-8E6F-FA3BBBA63759}" type="presParOf" srcId="{B703819F-52D0-434C-8F51-990807544560}" destId="{FB0A741D-5A4A-4623-938F-A72FC82EDA0D}" srcOrd="2" destOrd="0" presId="urn:microsoft.com/office/officeart/2005/8/layout/hierarchy4"/>
    <dgm:cxn modelId="{F50E7740-8FF5-4EC3-A3A1-E328D3891A62}" type="presParOf" srcId="{FB0A741D-5A4A-4623-938F-A72FC82EDA0D}" destId="{DB0A7C87-A1C1-43C9-85A7-FD25C76C44DA}" srcOrd="0" destOrd="0" presId="urn:microsoft.com/office/officeart/2005/8/layout/hierarchy4"/>
    <dgm:cxn modelId="{E43A2076-70BB-484D-BB15-F3F2A6EBD9F7}" type="presParOf" srcId="{DB0A7C87-A1C1-43C9-85A7-FD25C76C44DA}" destId="{89C94587-F90B-4618-9384-5BFACE9CC1D7}" srcOrd="0" destOrd="0" presId="urn:microsoft.com/office/officeart/2005/8/layout/hierarchy4"/>
    <dgm:cxn modelId="{75928EA6-CAF1-4E12-B725-B509F6487263}" type="presParOf" srcId="{DB0A7C87-A1C1-43C9-85A7-FD25C76C44DA}" destId="{73196B73-472B-432A-8E7D-E832AEFD8EBD}" srcOrd="1" destOrd="0" presId="urn:microsoft.com/office/officeart/2005/8/layout/hierarchy4"/>
    <dgm:cxn modelId="{F4C4160A-7114-4B2C-BDD7-16237A225859}" type="presParOf" srcId="{FB0A741D-5A4A-4623-938F-A72FC82EDA0D}" destId="{604350BA-3CF3-4C5D-862C-699DED556652}" srcOrd="1" destOrd="0" presId="urn:microsoft.com/office/officeart/2005/8/layout/hierarchy4"/>
    <dgm:cxn modelId="{5E048F45-66C3-4157-8547-9A8029439A9F}" type="presParOf" srcId="{FB0A741D-5A4A-4623-938F-A72FC82EDA0D}" destId="{E64EB0D1-33B1-42CF-A910-6705777A05C9}" srcOrd="2" destOrd="0" presId="urn:microsoft.com/office/officeart/2005/8/layout/hierarchy4"/>
    <dgm:cxn modelId="{6E435274-BBC8-40F9-A75B-1FACE46DBEC0}" type="presParOf" srcId="{E64EB0D1-33B1-42CF-A910-6705777A05C9}" destId="{55F92D33-62A4-437D-A0F7-D52582E270BB}" srcOrd="0" destOrd="0" presId="urn:microsoft.com/office/officeart/2005/8/layout/hierarchy4"/>
    <dgm:cxn modelId="{8379E79A-9F7A-45E1-9D98-7EFB1ECBBC5F}" type="presParOf" srcId="{E64EB0D1-33B1-42CF-A910-6705777A05C9}" destId="{8FC85901-6D7C-4626-A439-9C44E85C4E20}" srcOrd="1" destOrd="0" presId="urn:microsoft.com/office/officeart/2005/8/layout/hierarchy4"/>
    <dgm:cxn modelId="{9EFA190D-70D7-4AE9-B7E6-9199ED97EBE5}" type="presParOf" srcId="{FB0A741D-5A4A-4623-938F-A72FC82EDA0D}" destId="{9CB21054-F503-416F-8B67-68F006DA129F}" srcOrd="3" destOrd="0" presId="urn:microsoft.com/office/officeart/2005/8/layout/hierarchy4"/>
    <dgm:cxn modelId="{38CB7653-1D21-4032-8ACE-7BF94965BBF5}" type="presParOf" srcId="{FB0A741D-5A4A-4623-938F-A72FC82EDA0D}" destId="{F40F3360-5DCD-4B30-BA58-9BFAA1D19673}" srcOrd="4" destOrd="0" presId="urn:microsoft.com/office/officeart/2005/8/layout/hierarchy4"/>
    <dgm:cxn modelId="{3DE695E3-EA8B-4E37-8CB9-54DF1D7AB3CE}" type="presParOf" srcId="{F40F3360-5DCD-4B30-BA58-9BFAA1D19673}" destId="{C58697FA-7EA5-46FF-A92C-3EAE89403CBF}" srcOrd="0" destOrd="0" presId="urn:microsoft.com/office/officeart/2005/8/layout/hierarchy4"/>
    <dgm:cxn modelId="{5DFFDD7E-32D9-4BFC-B9E2-6CE87134FE10}" type="presParOf" srcId="{F40F3360-5DCD-4B30-BA58-9BFAA1D19673}" destId="{EF94FE6F-4B95-46A6-87F7-A855E2708D96}" srcOrd="1" destOrd="0" presId="urn:microsoft.com/office/officeart/2005/8/layout/hierarchy4"/>
    <dgm:cxn modelId="{9A5BAEBE-C1CB-4882-8AB5-AFD356C4423E}" type="presParOf" srcId="{FB0A741D-5A4A-4623-938F-A72FC82EDA0D}" destId="{BD712EE2-87C5-42B8-BBEF-4975CB6C14F0}" srcOrd="5" destOrd="0" presId="urn:microsoft.com/office/officeart/2005/8/layout/hierarchy4"/>
    <dgm:cxn modelId="{BD17DF01-97F2-4856-9E99-A9460D434C5E}" type="presParOf" srcId="{FB0A741D-5A4A-4623-938F-A72FC82EDA0D}" destId="{C029261D-27CF-4FB8-9E7A-AB05291346AB}" srcOrd="6" destOrd="0" presId="urn:microsoft.com/office/officeart/2005/8/layout/hierarchy4"/>
    <dgm:cxn modelId="{6242F37D-6D61-45BB-9958-B488B04E8C64}" type="presParOf" srcId="{C029261D-27CF-4FB8-9E7A-AB05291346AB}" destId="{2D344CD6-AA96-4B3B-9876-1AB15FC541AF}" srcOrd="0" destOrd="0" presId="urn:microsoft.com/office/officeart/2005/8/layout/hierarchy4"/>
    <dgm:cxn modelId="{9C1D60A5-69F4-4ABA-836F-893F69C8DA39}" type="presParOf" srcId="{C029261D-27CF-4FB8-9E7A-AB05291346AB}" destId="{CA2BCAE0-07D4-405E-8B34-4BB01845253E}" srcOrd="1" destOrd="0" presId="urn:microsoft.com/office/officeart/2005/8/layout/hierarchy4"/>
    <dgm:cxn modelId="{F86E9498-F2AC-4199-9A6C-9FC05457E680}" type="presParOf" srcId="{FB0A741D-5A4A-4623-938F-A72FC82EDA0D}" destId="{9C393118-1AF2-437B-AAAF-3577C8185B42}" srcOrd="7" destOrd="0" presId="urn:microsoft.com/office/officeart/2005/8/layout/hierarchy4"/>
    <dgm:cxn modelId="{D47CC07B-F7CB-412F-8185-51137B9356C6}" type="presParOf" srcId="{FB0A741D-5A4A-4623-938F-A72FC82EDA0D}" destId="{28A798C3-E52C-4DA8-B04D-AE315F39C299}" srcOrd="8" destOrd="0" presId="urn:microsoft.com/office/officeart/2005/8/layout/hierarchy4"/>
    <dgm:cxn modelId="{26A9187B-8D55-4655-81AB-AD6DCE441B03}" type="presParOf" srcId="{28A798C3-E52C-4DA8-B04D-AE315F39C299}" destId="{463D7F84-4741-4F63-A7D4-5BB34168734A}" srcOrd="0" destOrd="0" presId="urn:microsoft.com/office/officeart/2005/8/layout/hierarchy4"/>
    <dgm:cxn modelId="{A5F915B7-5952-42AC-8A2F-9E1846AE262E}" type="presParOf" srcId="{28A798C3-E52C-4DA8-B04D-AE315F39C299}" destId="{201CD25B-D809-45A0-BFF0-778DDF57E2A8}" srcOrd="1" destOrd="0" presId="urn:microsoft.com/office/officeart/2005/8/layout/hierarchy4"/>
    <dgm:cxn modelId="{1A2272C1-C180-4D00-B908-99FA6A064120}" type="presParOf" srcId="{FB0A741D-5A4A-4623-938F-A72FC82EDA0D}" destId="{529258C6-585E-46C4-9B2D-C8E1143B5EB8}" srcOrd="9" destOrd="0" presId="urn:microsoft.com/office/officeart/2005/8/layout/hierarchy4"/>
    <dgm:cxn modelId="{0D4F336D-9CD8-45BB-89C2-B45CCA9356E6}" type="presParOf" srcId="{FB0A741D-5A4A-4623-938F-A72FC82EDA0D}" destId="{A856190C-33D0-4972-9723-B646B5055D22}" srcOrd="10" destOrd="0" presId="urn:microsoft.com/office/officeart/2005/8/layout/hierarchy4"/>
    <dgm:cxn modelId="{F1F65A0B-459D-49FF-B7C5-39B3BAD7DF87}" type="presParOf" srcId="{A856190C-33D0-4972-9723-B646B5055D22}" destId="{43B9CEE2-70F3-4D4B-B2A3-B3E7B03FBE57}" srcOrd="0" destOrd="0" presId="urn:microsoft.com/office/officeart/2005/8/layout/hierarchy4"/>
    <dgm:cxn modelId="{BF22DCF4-173E-43D2-AC94-769AD364B33C}" type="presParOf" srcId="{A856190C-33D0-4972-9723-B646B5055D22}" destId="{868D84A6-C128-4347-9AAB-491A675DBC0C}" srcOrd="1" destOrd="0" presId="urn:microsoft.com/office/officeart/2005/8/layout/hierarchy4"/>
    <dgm:cxn modelId="{7723B18B-6610-48CA-833D-272986D96F1A}" type="presParOf" srcId="{EE4CC2B9-6A67-45CF-8D2D-EC4A04705810}" destId="{3E81577F-A84B-41F7-96B1-184481673DE4}" srcOrd="1" destOrd="0" presId="urn:microsoft.com/office/officeart/2005/8/layout/hierarchy4"/>
    <dgm:cxn modelId="{D8550322-8CF6-452E-901F-EFD4B5852579}" type="presParOf" srcId="{EE4CC2B9-6A67-45CF-8D2D-EC4A04705810}" destId="{3DD131E1-165C-4B42-9972-A14755966EA6}" srcOrd="2" destOrd="0" presId="urn:microsoft.com/office/officeart/2005/8/layout/hierarchy4"/>
    <dgm:cxn modelId="{54CB0A59-CE08-4CBA-9E93-EE83ED609E9E}" type="presParOf" srcId="{3DD131E1-165C-4B42-9972-A14755966EA6}" destId="{534C0F7B-06A2-4B33-8157-0F71CB3965B6}" srcOrd="0" destOrd="0" presId="urn:microsoft.com/office/officeart/2005/8/layout/hierarchy4"/>
    <dgm:cxn modelId="{C85F1BB7-CB01-45F3-95A5-8367F0C2E1D8}" type="presParOf" srcId="{3DD131E1-165C-4B42-9972-A14755966EA6}" destId="{5AED3719-CF5A-4F6B-8625-251943B77DC1}" srcOrd="1" destOrd="0" presId="urn:microsoft.com/office/officeart/2005/8/layout/hierarchy4"/>
    <dgm:cxn modelId="{006CF71F-808A-497A-A056-E7A8AD610E27}" type="presParOf" srcId="{3DD131E1-165C-4B42-9972-A14755966EA6}" destId="{E81EC25B-F847-4DD0-9F90-1B66E6C23013}" srcOrd="2" destOrd="0" presId="urn:microsoft.com/office/officeart/2005/8/layout/hierarchy4"/>
    <dgm:cxn modelId="{A99994C8-8066-403A-A16F-7C1810FC4E75}" type="presParOf" srcId="{E81EC25B-F847-4DD0-9F90-1B66E6C23013}" destId="{3A63B4F0-953B-4D34-8230-5DE4A81A8734}" srcOrd="0" destOrd="0" presId="urn:microsoft.com/office/officeart/2005/8/layout/hierarchy4"/>
    <dgm:cxn modelId="{E2AFC898-C5D6-4C7E-AE3B-5D50988B0BEE}" type="presParOf" srcId="{3A63B4F0-953B-4D34-8230-5DE4A81A8734}" destId="{181208BF-01B1-4B30-836E-852EF5A384DD}" srcOrd="0" destOrd="0" presId="urn:microsoft.com/office/officeart/2005/8/layout/hierarchy4"/>
    <dgm:cxn modelId="{568A7B7F-536B-4676-B0E1-B589F7F2C1B4}" type="presParOf" srcId="{3A63B4F0-953B-4D34-8230-5DE4A81A8734}" destId="{95F322B3-7847-49CD-90AF-1EA8535F1D77}" srcOrd="1" destOrd="0" presId="urn:microsoft.com/office/officeart/2005/8/layout/hierarchy4"/>
    <dgm:cxn modelId="{4AF3A153-3508-4B93-A6A1-0E59865F6312}" type="presParOf" srcId="{EE4CC2B9-6A67-45CF-8D2D-EC4A04705810}" destId="{F49D6B3D-E3C0-4CAC-84B5-AA2D6422010F}" srcOrd="3" destOrd="0" presId="urn:microsoft.com/office/officeart/2005/8/layout/hierarchy4"/>
    <dgm:cxn modelId="{A75F8A16-12C3-40CD-891A-0D678D298BE4}" type="presParOf" srcId="{EE4CC2B9-6A67-45CF-8D2D-EC4A04705810}" destId="{8E59BC81-AA69-477D-A710-F05BF6AF78CD}" srcOrd="4" destOrd="0" presId="urn:microsoft.com/office/officeart/2005/8/layout/hierarchy4"/>
    <dgm:cxn modelId="{FCEBAC0F-821A-4E96-90F3-7F9B370D8281}" type="presParOf" srcId="{8E59BC81-AA69-477D-A710-F05BF6AF78CD}" destId="{CDCB565F-A2A5-4810-8FE4-3C9066025E59}" srcOrd="0" destOrd="0" presId="urn:microsoft.com/office/officeart/2005/8/layout/hierarchy4"/>
    <dgm:cxn modelId="{2CD0ACCA-6F59-4012-ACC6-8F61CEA19B58}" type="presParOf" srcId="{8E59BC81-AA69-477D-A710-F05BF6AF78CD}" destId="{980EFAB3-AB6E-400D-8268-C824C377CC16}" srcOrd="1" destOrd="0" presId="urn:microsoft.com/office/officeart/2005/8/layout/hierarchy4"/>
    <dgm:cxn modelId="{F81FAFCD-CFFF-4692-AB0B-5AC44F1194BC}" type="presParOf" srcId="{8E59BC81-AA69-477D-A710-F05BF6AF78CD}" destId="{64DACE3A-1BF6-49D1-BFF0-845A478E3AFA}" srcOrd="2" destOrd="0" presId="urn:microsoft.com/office/officeart/2005/8/layout/hierarchy4"/>
    <dgm:cxn modelId="{AE4E9A89-682E-4BF3-9F2F-4291842B5034}" type="presParOf" srcId="{64DACE3A-1BF6-49D1-BFF0-845A478E3AFA}" destId="{F9F3E92D-8709-4A21-AD00-A7BD0C8D657C}" srcOrd="0" destOrd="0" presId="urn:microsoft.com/office/officeart/2005/8/layout/hierarchy4"/>
    <dgm:cxn modelId="{4CDE47DA-0675-41B5-B9E3-76DADCB65FEB}" type="presParOf" srcId="{F9F3E92D-8709-4A21-AD00-A7BD0C8D657C}" destId="{6AFA2597-C19A-4678-A729-F787DB8B2C4B}" srcOrd="0" destOrd="0" presId="urn:microsoft.com/office/officeart/2005/8/layout/hierarchy4"/>
    <dgm:cxn modelId="{A325E04C-EE0C-447B-9EE3-0B1867362C40}" type="presParOf" srcId="{F9F3E92D-8709-4A21-AD00-A7BD0C8D657C}" destId="{77CD20D0-7403-4849-AB58-30D4ADB5C5FB}" srcOrd="1" destOrd="0" presId="urn:microsoft.com/office/officeart/2005/8/layout/hierarchy4"/>
    <dgm:cxn modelId="{B315AD54-F613-4830-BF45-7429064558C8}" type="presParOf" srcId="{EE4CC2B9-6A67-45CF-8D2D-EC4A04705810}" destId="{D5770A0D-4ADD-448B-B5A3-A087AA0BDF9C}" srcOrd="5" destOrd="0" presId="urn:microsoft.com/office/officeart/2005/8/layout/hierarchy4"/>
    <dgm:cxn modelId="{3AF3996F-8E45-4475-92E3-5D3A41F9DCDD}" type="presParOf" srcId="{EE4CC2B9-6A67-45CF-8D2D-EC4A04705810}" destId="{59AEF55C-1DB5-4E90-9635-DA2418E212CB}" srcOrd="6" destOrd="0" presId="urn:microsoft.com/office/officeart/2005/8/layout/hierarchy4"/>
    <dgm:cxn modelId="{C42C3944-DA43-485D-8678-9D3EE27BD062}" type="presParOf" srcId="{59AEF55C-1DB5-4E90-9635-DA2418E212CB}" destId="{E194FEB4-866F-4FFB-B76F-24CC4884371B}" srcOrd="0" destOrd="0" presId="urn:microsoft.com/office/officeart/2005/8/layout/hierarchy4"/>
    <dgm:cxn modelId="{7294E91D-DEC0-43AC-B486-0C86C6C5E894}" type="presParOf" srcId="{59AEF55C-1DB5-4E90-9635-DA2418E212CB}" destId="{3F8120E7-535B-48C8-9209-D2132B9D8D0B}" srcOrd="1" destOrd="0" presId="urn:microsoft.com/office/officeart/2005/8/layout/hierarchy4"/>
    <dgm:cxn modelId="{B0323CE5-03D7-4534-B679-A1A19DDEB37D}" type="presParOf" srcId="{59AEF55C-1DB5-4E90-9635-DA2418E212CB}" destId="{C6963F78-FFAA-41D4-8E46-DAADC594571E}" srcOrd="2" destOrd="0" presId="urn:microsoft.com/office/officeart/2005/8/layout/hierarchy4"/>
    <dgm:cxn modelId="{18428F9E-BFA5-460E-BC75-33E6D5A48F4F}" type="presParOf" srcId="{C6963F78-FFAA-41D4-8E46-DAADC594571E}" destId="{96A9B6BB-D7DD-4888-9893-149E1BE4C43A}" srcOrd="0" destOrd="0" presId="urn:microsoft.com/office/officeart/2005/8/layout/hierarchy4"/>
    <dgm:cxn modelId="{530FB1A0-6C79-46A8-9995-14DCDBF21065}" type="presParOf" srcId="{96A9B6BB-D7DD-4888-9893-149E1BE4C43A}" destId="{EFCCD85A-1224-457F-B18E-F6FC0970CB54}" srcOrd="0" destOrd="0" presId="urn:microsoft.com/office/officeart/2005/8/layout/hierarchy4"/>
    <dgm:cxn modelId="{F5C904D3-ECC7-400D-948A-DA00A5DC7194}" type="presParOf" srcId="{96A9B6BB-D7DD-4888-9893-149E1BE4C43A}" destId="{3BC55430-BCF6-454F-9AD1-42A8A32BC91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29143B-BAFE-4920-91A6-295D0F325DE3}">
      <dsp:nvSpPr>
        <dsp:cNvPr id="0" name=""/>
        <dsp:cNvSpPr/>
      </dsp:nvSpPr>
      <dsp:spPr>
        <a:xfrm>
          <a:off x="-4514927" y="-692335"/>
          <a:ext cx="5378484" cy="5378484"/>
        </a:xfrm>
        <a:prstGeom prst="blockArc">
          <a:avLst>
            <a:gd name="adj1" fmla="val 18900000"/>
            <a:gd name="adj2" fmla="val 2700000"/>
            <a:gd name="adj3" fmla="val 402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EE6C59-DE21-47D5-A7D0-D0E1EB263CAF}">
      <dsp:nvSpPr>
        <dsp:cNvPr id="0" name=""/>
        <dsp:cNvSpPr/>
      </dsp:nvSpPr>
      <dsp:spPr>
        <a:xfrm>
          <a:off x="452337" y="307044"/>
          <a:ext cx="4941884" cy="614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68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Direkte und indirekte Determinanten der COVID-19-Infektion und Ergebnisse in gefährdeten Bevölkerungsgruppen unter Bezugnahme auf Ungleichheiten</a:t>
          </a:r>
        </a:p>
      </dsp:txBody>
      <dsp:txXfrm>
        <a:off x="452337" y="307044"/>
        <a:ext cx="4941884" cy="614408"/>
      </dsp:txXfrm>
    </dsp:sp>
    <dsp:sp modelId="{98510CEE-40D7-4932-A49D-B83859D6036F}">
      <dsp:nvSpPr>
        <dsp:cNvPr id="0" name=""/>
        <dsp:cNvSpPr/>
      </dsp:nvSpPr>
      <dsp:spPr>
        <a:xfrm>
          <a:off x="68332" y="230243"/>
          <a:ext cx="768010" cy="7680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F61E1-7314-4386-820C-B6400D230D47}">
      <dsp:nvSpPr>
        <dsp:cNvPr id="0" name=""/>
        <dsp:cNvSpPr/>
      </dsp:nvSpPr>
      <dsp:spPr>
        <a:xfrm>
          <a:off x="804591" y="1228816"/>
          <a:ext cx="4589630" cy="614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68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Verzögerte Behandlung von Brustkrebspatientinnen</a:t>
          </a:r>
        </a:p>
      </dsp:txBody>
      <dsp:txXfrm>
        <a:off x="804591" y="1228816"/>
        <a:ext cx="4589630" cy="614408"/>
      </dsp:txXfrm>
    </dsp:sp>
    <dsp:sp modelId="{5D0C0C68-7D44-41F7-83FE-5D03DFD6A045}">
      <dsp:nvSpPr>
        <dsp:cNvPr id="0" name=""/>
        <dsp:cNvSpPr/>
      </dsp:nvSpPr>
      <dsp:spPr>
        <a:xfrm>
          <a:off x="420586" y="1152015"/>
          <a:ext cx="768010" cy="7680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240EE3-4847-4788-822C-03F495CCA932}">
      <dsp:nvSpPr>
        <dsp:cNvPr id="0" name=""/>
        <dsp:cNvSpPr/>
      </dsp:nvSpPr>
      <dsp:spPr>
        <a:xfrm>
          <a:off x="804591" y="2150588"/>
          <a:ext cx="4589630" cy="614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68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Auswirkungen auf die  Gesundheit von Müttern und Neugeborenen</a:t>
          </a:r>
        </a:p>
      </dsp:txBody>
      <dsp:txXfrm>
        <a:off x="804591" y="2150588"/>
        <a:ext cx="4589630" cy="614408"/>
      </dsp:txXfrm>
    </dsp:sp>
    <dsp:sp modelId="{D97315DA-93BF-499B-A3EB-2183BFC07D40}">
      <dsp:nvSpPr>
        <dsp:cNvPr id="0" name=""/>
        <dsp:cNvSpPr/>
      </dsp:nvSpPr>
      <dsp:spPr>
        <a:xfrm>
          <a:off x="420586" y="2073787"/>
          <a:ext cx="768010" cy="7680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A2AB5F-4294-41E0-8241-92529DCEC489}">
      <dsp:nvSpPr>
        <dsp:cNvPr id="0" name=""/>
        <dsp:cNvSpPr/>
      </dsp:nvSpPr>
      <dsp:spPr>
        <a:xfrm>
          <a:off x="452337" y="3072360"/>
          <a:ext cx="4941884" cy="614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68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/>
            <a:t>Veränderungen in der psychischen Gesundheit der Bevölkerung </a:t>
          </a:r>
        </a:p>
      </dsp:txBody>
      <dsp:txXfrm>
        <a:off x="452337" y="3072360"/>
        <a:ext cx="4941884" cy="614408"/>
      </dsp:txXfrm>
    </dsp:sp>
    <dsp:sp modelId="{61708649-83FE-4488-967F-B2F60210229D}">
      <dsp:nvSpPr>
        <dsp:cNvPr id="0" name=""/>
        <dsp:cNvSpPr/>
      </dsp:nvSpPr>
      <dsp:spPr>
        <a:xfrm>
          <a:off x="68332" y="2995559"/>
          <a:ext cx="768010" cy="7680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C6028-3BAC-4DB9-98D8-3E37BD0A35FF}">
      <dsp:nvSpPr>
        <dsp:cNvPr id="0" name=""/>
        <dsp:cNvSpPr/>
      </dsp:nvSpPr>
      <dsp:spPr>
        <a:xfrm>
          <a:off x="3270" y="1049"/>
          <a:ext cx="7264044" cy="1392782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600" b="1" kern="1200" dirty="0"/>
            <a:t>PHIRI</a:t>
          </a:r>
        </a:p>
      </dsp:txBody>
      <dsp:txXfrm>
        <a:off x="44063" y="41842"/>
        <a:ext cx="7182458" cy="1311196"/>
      </dsp:txXfrm>
    </dsp:sp>
    <dsp:sp modelId="{89E8AA5C-B9FF-4B63-BABC-BD6357FDDA76}">
      <dsp:nvSpPr>
        <dsp:cNvPr id="0" name=""/>
        <dsp:cNvSpPr/>
      </dsp:nvSpPr>
      <dsp:spPr>
        <a:xfrm>
          <a:off x="3270" y="1521663"/>
          <a:ext cx="4767461" cy="1392782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/>
            <a:t>Abt. 2</a:t>
          </a:r>
        </a:p>
      </dsp:txBody>
      <dsp:txXfrm>
        <a:off x="44063" y="1562456"/>
        <a:ext cx="4685875" cy="1311196"/>
      </dsp:txXfrm>
    </dsp:sp>
    <dsp:sp modelId="{89C94587-F90B-4618-9384-5BFACE9CC1D7}">
      <dsp:nvSpPr>
        <dsp:cNvPr id="0" name=""/>
        <dsp:cNvSpPr/>
      </dsp:nvSpPr>
      <dsp:spPr>
        <a:xfrm>
          <a:off x="3270" y="3042277"/>
          <a:ext cx="767707" cy="1392782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FG21</a:t>
          </a:r>
        </a:p>
      </dsp:txBody>
      <dsp:txXfrm>
        <a:off x="25755" y="3064762"/>
        <a:ext cx="722737" cy="1347812"/>
      </dsp:txXfrm>
    </dsp:sp>
    <dsp:sp modelId="{55F92D33-62A4-437D-A0F7-D52582E270BB}">
      <dsp:nvSpPr>
        <dsp:cNvPr id="0" name=""/>
        <dsp:cNvSpPr/>
      </dsp:nvSpPr>
      <dsp:spPr>
        <a:xfrm>
          <a:off x="803221" y="3042277"/>
          <a:ext cx="767707" cy="1392782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FG24</a:t>
          </a:r>
        </a:p>
      </dsp:txBody>
      <dsp:txXfrm>
        <a:off x="825706" y="3064762"/>
        <a:ext cx="722737" cy="1347812"/>
      </dsp:txXfrm>
    </dsp:sp>
    <dsp:sp modelId="{C58697FA-7EA5-46FF-A92C-3EAE89403CBF}">
      <dsp:nvSpPr>
        <dsp:cNvPr id="0" name=""/>
        <dsp:cNvSpPr/>
      </dsp:nvSpPr>
      <dsp:spPr>
        <a:xfrm>
          <a:off x="1603172" y="3042277"/>
          <a:ext cx="767707" cy="1392782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FG25</a:t>
          </a:r>
        </a:p>
      </dsp:txBody>
      <dsp:txXfrm>
        <a:off x="1625657" y="3064762"/>
        <a:ext cx="722737" cy="1347812"/>
      </dsp:txXfrm>
    </dsp:sp>
    <dsp:sp modelId="{2D344CD6-AA96-4B3B-9876-1AB15FC541AF}">
      <dsp:nvSpPr>
        <dsp:cNvPr id="0" name=""/>
        <dsp:cNvSpPr/>
      </dsp:nvSpPr>
      <dsp:spPr>
        <a:xfrm>
          <a:off x="2403123" y="3042277"/>
          <a:ext cx="767707" cy="1392782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FG26</a:t>
          </a:r>
        </a:p>
      </dsp:txBody>
      <dsp:txXfrm>
        <a:off x="2425608" y="3064762"/>
        <a:ext cx="722737" cy="1347812"/>
      </dsp:txXfrm>
    </dsp:sp>
    <dsp:sp modelId="{463D7F84-4741-4F63-A7D4-5BB34168734A}">
      <dsp:nvSpPr>
        <dsp:cNvPr id="0" name=""/>
        <dsp:cNvSpPr/>
      </dsp:nvSpPr>
      <dsp:spPr>
        <a:xfrm>
          <a:off x="3203073" y="3042277"/>
          <a:ext cx="767707" cy="1392782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FG28</a:t>
          </a:r>
        </a:p>
      </dsp:txBody>
      <dsp:txXfrm>
        <a:off x="3225558" y="3064762"/>
        <a:ext cx="722737" cy="1347812"/>
      </dsp:txXfrm>
    </dsp:sp>
    <dsp:sp modelId="{43B9CEE2-70F3-4D4B-B2A3-B3E7B03FBE57}">
      <dsp:nvSpPr>
        <dsp:cNvPr id="0" name=""/>
        <dsp:cNvSpPr/>
      </dsp:nvSpPr>
      <dsp:spPr>
        <a:xfrm>
          <a:off x="4003024" y="3042277"/>
          <a:ext cx="767707" cy="1392782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err="1"/>
            <a:t>ZfKD</a:t>
          </a:r>
          <a:endParaRPr lang="de-DE" sz="1800" kern="1200" dirty="0"/>
        </a:p>
      </dsp:txBody>
      <dsp:txXfrm>
        <a:off x="4025509" y="3064762"/>
        <a:ext cx="722737" cy="1347812"/>
      </dsp:txXfrm>
    </dsp:sp>
    <dsp:sp modelId="{534C0F7B-06A2-4B33-8157-0F71CB3965B6}">
      <dsp:nvSpPr>
        <dsp:cNvPr id="0" name=""/>
        <dsp:cNvSpPr/>
      </dsp:nvSpPr>
      <dsp:spPr>
        <a:xfrm>
          <a:off x="4835219" y="1521663"/>
          <a:ext cx="767707" cy="1392782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/>
            <a:t>Abt. 3</a:t>
          </a:r>
        </a:p>
      </dsp:txBody>
      <dsp:txXfrm>
        <a:off x="4857704" y="1544148"/>
        <a:ext cx="722737" cy="1347812"/>
      </dsp:txXfrm>
    </dsp:sp>
    <dsp:sp modelId="{181208BF-01B1-4B30-836E-852EF5A384DD}">
      <dsp:nvSpPr>
        <dsp:cNvPr id="0" name=""/>
        <dsp:cNvSpPr/>
      </dsp:nvSpPr>
      <dsp:spPr>
        <a:xfrm>
          <a:off x="4835219" y="3042277"/>
          <a:ext cx="767707" cy="1392782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000" b="1" kern="1200" dirty="0"/>
        </a:p>
      </dsp:txBody>
      <dsp:txXfrm>
        <a:off x="4857704" y="3064762"/>
        <a:ext cx="722737" cy="1347812"/>
      </dsp:txXfrm>
    </dsp:sp>
    <dsp:sp modelId="{CDCB565F-A2A5-4810-8FE4-3C9066025E59}">
      <dsp:nvSpPr>
        <dsp:cNvPr id="0" name=""/>
        <dsp:cNvSpPr/>
      </dsp:nvSpPr>
      <dsp:spPr>
        <a:xfrm>
          <a:off x="5667413" y="1521663"/>
          <a:ext cx="767707" cy="1392782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/>
            <a:t>MF</a:t>
          </a:r>
        </a:p>
      </dsp:txBody>
      <dsp:txXfrm>
        <a:off x="5689898" y="1544148"/>
        <a:ext cx="722737" cy="1347812"/>
      </dsp:txXfrm>
    </dsp:sp>
    <dsp:sp modelId="{6AFA2597-C19A-4678-A729-F787DB8B2C4B}">
      <dsp:nvSpPr>
        <dsp:cNvPr id="0" name=""/>
        <dsp:cNvSpPr/>
      </dsp:nvSpPr>
      <dsp:spPr>
        <a:xfrm>
          <a:off x="5667413" y="3042277"/>
          <a:ext cx="767707" cy="1392782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MF4</a:t>
          </a:r>
        </a:p>
      </dsp:txBody>
      <dsp:txXfrm>
        <a:off x="5689898" y="3064762"/>
        <a:ext cx="722737" cy="1347812"/>
      </dsp:txXfrm>
    </dsp:sp>
    <dsp:sp modelId="{E194FEB4-866F-4FFB-B76F-24CC4884371B}">
      <dsp:nvSpPr>
        <dsp:cNvPr id="0" name=""/>
        <dsp:cNvSpPr/>
      </dsp:nvSpPr>
      <dsp:spPr>
        <a:xfrm>
          <a:off x="6499608" y="1521663"/>
          <a:ext cx="767707" cy="1392782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/>
            <a:t>ZIG</a:t>
          </a:r>
        </a:p>
      </dsp:txBody>
      <dsp:txXfrm>
        <a:off x="6522093" y="1544148"/>
        <a:ext cx="722737" cy="1347812"/>
      </dsp:txXfrm>
    </dsp:sp>
    <dsp:sp modelId="{EFCCD85A-1224-457F-B18E-F6FC0970CB54}">
      <dsp:nvSpPr>
        <dsp:cNvPr id="0" name=""/>
        <dsp:cNvSpPr/>
      </dsp:nvSpPr>
      <dsp:spPr>
        <a:xfrm>
          <a:off x="6499608" y="3042277"/>
          <a:ext cx="767707" cy="1392782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ZIG1</a:t>
          </a:r>
        </a:p>
      </dsp:txBody>
      <dsp:txXfrm>
        <a:off x="6522093" y="3064762"/>
        <a:ext cx="722737" cy="13478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18.12.2020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18.12.2020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789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e-DE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8510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e-DE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7083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5089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9154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A701E-DA61-46A6-A90F-31AB6952D39B}" type="datetime1">
              <a:rPr lang="de-DE" smtClean="0"/>
              <a:t>18.12.2020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Krisenstabssitzung COVID-19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6EE5-9656-4EDF-AADD-4290E956BB45}" type="datetime1">
              <a:rPr lang="de-DE" smtClean="0"/>
              <a:t>18.12.2020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Krisenstabssitzung COVID-19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C0C6-4577-4DFC-9EB4-C813D015F798}" type="datetime1">
              <a:rPr lang="de-DE" smtClean="0"/>
              <a:t>18.12.2020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Krisenstabssitzung COVID-19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9A295-2E62-40D6-9973-353D385434AC}" type="datetime1">
              <a:rPr lang="de-DE" smtClean="0"/>
              <a:t>18.12.2020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Krisenstabssitzung COVID-19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fld id="{E6BB8C6D-8D38-4EBD-9475-AC2659E53C38}" type="datetime1">
              <a:rPr lang="de-DE" smtClean="0"/>
              <a:t>18.12.2020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smtClean="0"/>
              <a:t>Krisenstabssitzung COVID-19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="" xmlns:a16="http://schemas.microsoft.com/office/drawing/2014/main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7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6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 err="1" smtClean="0"/>
              <a:t>Neues</a:t>
            </a:r>
            <a:r>
              <a:rPr lang="en-US" sz="2400" dirty="0" smtClean="0"/>
              <a:t> EU-</a:t>
            </a:r>
            <a:r>
              <a:rPr lang="en-US" sz="2400" dirty="0" err="1" smtClean="0"/>
              <a:t>Projekt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r>
              <a:rPr lang="en-US" sz="2400" dirty="0" smtClean="0"/>
              <a:t>Population </a:t>
            </a:r>
            <a:r>
              <a:rPr lang="en-US" sz="2400" dirty="0"/>
              <a:t>Health Information Research Infrastructure (PHIRI)</a:t>
            </a:r>
            <a:endParaRPr lang="de-DE" sz="24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sz="1600" dirty="0"/>
              <a:t>Martin Thißen, Stefanie Seeling, Thomas Ziese, Krisenstabssitzung, 18.12.2020</a:t>
            </a:r>
          </a:p>
        </p:txBody>
      </p:sp>
    </p:spTree>
    <p:extLst>
      <p:ext uri="{BB962C8B-B14F-4D97-AF65-F5344CB8AC3E}">
        <p14:creationId xmlns:p14="http://schemas.microsoft.com/office/powerpoint/2010/main" val="181311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FF82-C67A-46E2-81DC-04ECA4815F87}" type="datetime1">
              <a:rPr lang="de-DE" smtClean="0"/>
              <a:t>18.12.2020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Krisenstabssitzung COVID-19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>
          <a:xfrm>
            <a:off x="457200" y="1155700"/>
            <a:ext cx="8111642" cy="5302250"/>
          </a:xfrm>
        </p:spPr>
        <p:txBody>
          <a:bodyPr>
            <a:normAutofit/>
          </a:bodyPr>
          <a:lstStyle/>
          <a:p>
            <a:r>
              <a:rPr lang="de-DE" sz="1800" dirty="0"/>
              <a:t>Hintergrund:</a:t>
            </a:r>
          </a:p>
          <a:p>
            <a:pPr lvl="1"/>
            <a:r>
              <a:rPr lang="de-DE" sz="1600" dirty="0"/>
              <a:t>Bedarf an strukturiertem Austausch innerhalb der EU zu COVID-19</a:t>
            </a:r>
          </a:p>
          <a:p>
            <a:pPr lvl="1"/>
            <a:endParaRPr lang="de-DE" sz="1000" dirty="0"/>
          </a:p>
          <a:p>
            <a:r>
              <a:rPr lang="de-DE" sz="1800" dirty="0"/>
              <a:t>Projekt:</a:t>
            </a:r>
          </a:p>
          <a:p>
            <a:pPr lvl="1"/>
            <a:r>
              <a:rPr lang="de-DE" sz="1600" dirty="0"/>
              <a:t>3-jähriges EU-Projekt (Start November 2020) zum Aufbau einer </a:t>
            </a:r>
            <a:r>
              <a:rPr lang="de-DE" sz="1600" b="1" dirty="0"/>
              <a:t/>
            </a:r>
            <a:br>
              <a:rPr lang="de-DE" sz="1600" b="1" dirty="0"/>
            </a:br>
            <a:r>
              <a:rPr lang="de-DE" sz="1600" b="1" dirty="0"/>
              <a:t>Föderierten Forschungsinfrastruktur </a:t>
            </a:r>
            <a:r>
              <a:rPr lang="de-DE" sz="1600" dirty="0"/>
              <a:t>zur Bevölkerungsgesundheit mit Bezug zur COVID-19-Pandemie </a:t>
            </a:r>
          </a:p>
          <a:p>
            <a:pPr marL="457200" lvl="1" indent="0">
              <a:buNone/>
            </a:pPr>
            <a:endParaRPr lang="de-DE" sz="1000" dirty="0"/>
          </a:p>
          <a:p>
            <a:r>
              <a:rPr lang="de-DE" sz="1800" dirty="0"/>
              <a:t>Ziele:</a:t>
            </a:r>
          </a:p>
          <a:p>
            <a:pPr lvl="1"/>
            <a:r>
              <a:rPr lang="de-DE" sz="1600" dirty="0"/>
              <a:t>Verbesserung der Verfügbarkeit von Gesundheitsinformationen in den EU-Mitgliedstaaten und auf EU-Ebene</a:t>
            </a:r>
          </a:p>
          <a:p>
            <a:pPr marL="457200" lvl="1" indent="0">
              <a:buNone/>
            </a:pPr>
            <a:endParaRPr lang="de-DE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600" dirty="0"/>
              <a:t>Bereitstellung von Daten und </a:t>
            </a:r>
            <a:r>
              <a:rPr lang="de-DE" sz="1600" dirty="0" smtClean="0"/>
              <a:t>Forschungsergebnissen </a:t>
            </a:r>
            <a:r>
              <a:rPr lang="de-DE" sz="1600" dirty="0"/>
              <a:t>in einem Webportal nach den FAIR-Prinzipien: </a:t>
            </a:r>
            <a:r>
              <a:rPr lang="de-DE" sz="1600" dirty="0" err="1"/>
              <a:t>findable</a:t>
            </a:r>
            <a:r>
              <a:rPr lang="de-DE" sz="1600" dirty="0"/>
              <a:t>, </a:t>
            </a:r>
            <a:r>
              <a:rPr lang="de-DE" sz="1600" dirty="0" err="1"/>
              <a:t>accessible</a:t>
            </a:r>
            <a:r>
              <a:rPr lang="de-DE" sz="1600" dirty="0"/>
              <a:t>, interoperable, </a:t>
            </a:r>
            <a:r>
              <a:rPr lang="de-DE" sz="1600" dirty="0" err="1"/>
              <a:t>re-usable</a:t>
            </a:r>
            <a:endParaRPr lang="de-DE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600" dirty="0"/>
              <a:t>Unterstützung von Forschung und Politik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600" dirty="0"/>
              <a:t>Case Study für den Aufbau eines europäischen </a:t>
            </a:r>
            <a:br>
              <a:rPr lang="de-DE" sz="1600" dirty="0"/>
            </a:br>
            <a:r>
              <a:rPr lang="de-DE" sz="1600" dirty="0"/>
              <a:t>Gesundheitsinformationssystems (EU-HIS)</a:t>
            </a:r>
          </a:p>
          <a:p>
            <a:endParaRPr lang="de-DE" sz="1600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PHIRI – </a:t>
            </a:r>
            <a:r>
              <a:rPr lang="en-US" dirty="0" err="1" smtClean="0"/>
              <a:t>Überblick</a:t>
            </a:r>
            <a:endParaRPr lang="de-DE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016" y="5817487"/>
            <a:ext cx="2195526" cy="7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445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E97B4-104D-4565-9723-FC24F1BC314E}" type="datetime1">
              <a:rPr lang="de-DE" smtClean="0"/>
              <a:t>18.12.2020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Krisenstabssitzung COVID-19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PHIRI – </a:t>
            </a:r>
            <a:r>
              <a:rPr lang="en-US" dirty="0" err="1" smtClean="0"/>
              <a:t>Struktur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380999" y="5593556"/>
            <a:ext cx="482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Struktur und Interaktion der PHIRI Arbeitspakete  </a:t>
            </a:r>
          </a:p>
        </p:txBody>
      </p:sp>
      <p:sp>
        <p:nvSpPr>
          <p:cNvPr id="8" name="Geschweifte Klammer rechts 7"/>
          <p:cNvSpPr/>
          <p:nvPr/>
        </p:nvSpPr>
        <p:spPr>
          <a:xfrm>
            <a:off x="7583005" y="1193006"/>
            <a:ext cx="469915" cy="419814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8234659" y="1193007"/>
            <a:ext cx="461665" cy="419814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de-DE" b="1" dirty="0"/>
              <a:t>Bausteine für den Aufbau eines EU-HIS</a:t>
            </a:r>
          </a:p>
        </p:txBody>
      </p:sp>
      <p:grpSp>
        <p:nvGrpSpPr>
          <p:cNvPr id="11" name="Group 22"/>
          <p:cNvGrpSpPr/>
          <p:nvPr/>
        </p:nvGrpSpPr>
        <p:grpSpPr>
          <a:xfrm>
            <a:off x="463526" y="1193007"/>
            <a:ext cx="6985024" cy="4210844"/>
            <a:chOff x="415520" y="24388"/>
            <a:chExt cx="9888517" cy="6473167"/>
          </a:xfrm>
        </p:grpSpPr>
        <p:sp>
          <p:nvSpPr>
            <p:cNvPr id="12" name="Rounded Rectangle 3"/>
            <p:cNvSpPr/>
            <p:nvPr/>
          </p:nvSpPr>
          <p:spPr>
            <a:xfrm>
              <a:off x="3006972" y="2121825"/>
              <a:ext cx="5893078" cy="3663583"/>
            </a:xfrm>
            <a:prstGeom prst="roundRect">
              <a:avLst/>
            </a:prstGeom>
            <a:solidFill>
              <a:srgbClr val="CFEEF9"/>
            </a:solidFill>
            <a:ln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600" b="1"/>
            </a:p>
          </p:txBody>
        </p:sp>
        <p:sp>
          <p:nvSpPr>
            <p:cNvPr id="13" name="Rounded Rectangle 4"/>
            <p:cNvSpPr/>
            <p:nvPr/>
          </p:nvSpPr>
          <p:spPr>
            <a:xfrm>
              <a:off x="3058919" y="2137390"/>
              <a:ext cx="4339590" cy="3656330"/>
            </a:xfrm>
            <a:prstGeom prst="roundRect">
              <a:avLst/>
            </a:prstGeom>
            <a:noFill/>
            <a:ln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6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15520" y="24388"/>
              <a:ext cx="9888517" cy="394622"/>
            </a:xfrm>
            <a:prstGeom prst="rect">
              <a:avLst/>
            </a:prstGeom>
            <a:solidFill>
              <a:srgbClr val="62B68E"/>
            </a:solidFill>
            <a:ln w="25400">
              <a:solidFill>
                <a:srgbClr val="2CA688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WP1 : COORDINATION AND MANAGMENT</a:t>
              </a: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3424783" y="2709926"/>
              <a:ext cx="5165479" cy="2652267"/>
            </a:xfrm>
            <a:prstGeom prst="rect">
              <a:avLst/>
            </a:prstGeom>
            <a:solidFill>
              <a:srgbClr val="CFEEF9"/>
            </a:solidFill>
            <a:ln w="254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en-US" sz="1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WP4: HEALTH INFORMATION PORTAL FOR COVID-19</a:t>
              </a:r>
            </a:p>
            <a:p>
              <a:pPr algn="ctr" eaLnBrk="0" hangingPunct="0"/>
              <a:endParaRPr lang="en-US" altLang="en-US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ctr" eaLnBrk="0" hangingPunct="0"/>
              <a:endParaRPr lang="en-US" altLang="en-US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ctr" eaLnBrk="0" hangingPunct="0"/>
              <a:r>
                <a:rPr lang="en-US" altLang="en-US" sz="1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WP7: BUILDING A FEDERATED RESEARCH INFRASTRUCTURE</a:t>
              </a:r>
            </a:p>
          </p:txBody>
        </p:sp>
        <p:cxnSp>
          <p:nvCxnSpPr>
            <p:cNvPr id="16" name="Straight Arrow Connector 9"/>
            <p:cNvCxnSpPr>
              <a:stCxn id="26" idx="3"/>
              <a:endCxn id="27" idx="1"/>
            </p:cNvCxnSpPr>
            <p:nvPr/>
          </p:nvCxnSpPr>
          <p:spPr>
            <a:xfrm flipV="1">
              <a:off x="4227097" y="2103233"/>
              <a:ext cx="3485193" cy="33898"/>
            </a:xfrm>
            <a:prstGeom prst="straightConnector1">
              <a:avLst/>
            </a:prstGeom>
            <a:ln w="28575">
              <a:solidFill>
                <a:srgbClr val="1F4E79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0"/>
            <p:cNvCxnSpPr/>
            <p:nvPr/>
          </p:nvCxnSpPr>
          <p:spPr>
            <a:xfrm flipV="1">
              <a:off x="3003676" y="2821130"/>
              <a:ext cx="16156" cy="2308421"/>
            </a:xfrm>
            <a:prstGeom prst="straightConnector1">
              <a:avLst/>
            </a:prstGeom>
            <a:ln w="28575">
              <a:solidFill>
                <a:srgbClr val="1F4E79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1"/>
            <p:cNvCxnSpPr/>
            <p:nvPr/>
          </p:nvCxnSpPr>
          <p:spPr>
            <a:xfrm flipH="1" flipV="1">
              <a:off x="8859248" y="2796782"/>
              <a:ext cx="64951" cy="2301300"/>
            </a:xfrm>
            <a:prstGeom prst="straightConnector1">
              <a:avLst/>
            </a:prstGeom>
            <a:ln w="28575">
              <a:solidFill>
                <a:srgbClr val="1F4E79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2"/>
            <p:cNvCxnSpPr>
              <a:stCxn id="24" idx="3"/>
              <a:endCxn id="25" idx="1"/>
            </p:cNvCxnSpPr>
            <p:nvPr/>
          </p:nvCxnSpPr>
          <p:spPr>
            <a:xfrm flipV="1">
              <a:off x="4210941" y="5782081"/>
              <a:ext cx="3566300" cy="31471"/>
            </a:xfrm>
            <a:prstGeom prst="straightConnector1">
              <a:avLst/>
            </a:prstGeom>
            <a:ln w="28575">
              <a:solidFill>
                <a:srgbClr val="1F4E79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415520" y="480815"/>
              <a:ext cx="9888517" cy="377145"/>
            </a:xfrm>
            <a:prstGeom prst="rect">
              <a:avLst/>
            </a:prstGeom>
            <a:solidFill>
              <a:srgbClr val="62B68E"/>
            </a:solidFill>
            <a:ln w="25400">
              <a:solidFill>
                <a:srgbClr val="2CA688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WP2 : COMMUNICATION AND PORTAL DEVELOPMENT</a:t>
              </a:r>
            </a:p>
          </p:txBody>
        </p:sp>
        <p:sp>
          <p:nvSpPr>
            <p:cNvPr id="21" name="Rectangle 11"/>
            <p:cNvSpPr>
              <a:spLocks noChangeArrowheads="1"/>
            </p:cNvSpPr>
            <p:nvPr/>
          </p:nvSpPr>
          <p:spPr bwMode="auto">
            <a:xfrm>
              <a:off x="415520" y="923154"/>
              <a:ext cx="9888517" cy="377145"/>
            </a:xfrm>
            <a:prstGeom prst="rect">
              <a:avLst/>
            </a:prstGeom>
            <a:solidFill>
              <a:srgbClr val="62B68E"/>
            </a:solidFill>
            <a:ln w="25400">
              <a:solidFill>
                <a:srgbClr val="2CA688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WP</a:t>
              </a:r>
              <a:r>
                <a:rPr lang="en-US" altLang="en-US" sz="1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3: ENGAGEMENT, OUTREACH AND SUSTAINABILITY</a:t>
              </a:r>
            </a:p>
          </p:txBody>
        </p:sp>
        <p:sp>
          <p:nvSpPr>
            <p:cNvPr id="22" name="Rectangle 15"/>
            <p:cNvSpPr>
              <a:spLocks noChangeArrowheads="1"/>
            </p:cNvSpPr>
            <p:nvPr/>
          </p:nvSpPr>
          <p:spPr bwMode="auto">
            <a:xfrm rot="16200000">
              <a:off x="-1847490" y="3716142"/>
              <a:ext cx="5044424" cy="518401"/>
            </a:xfrm>
            <a:prstGeom prst="rect">
              <a:avLst/>
            </a:prstGeom>
            <a:solidFill>
              <a:srgbClr val="317ABD"/>
            </a:solidFill>
            <a:ln w="1905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 cap="all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T4.4 training</a:t>
              </a:r>
            </a:p>
          </p:txBody>
        </p:sp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 rot="16200000">
              <a:off x="-1218830" y="3712758"/>
              <a:ext cx="5033569" cy="518401"/>
            </a:xfrm>
            <a:prstGeom prst="rect">
              <a:avLst/>
            </a:prstGeom>
            <a:solidFill>
              <a:srgbClr val="317ABD"/>
            </a:solidFill>
            <a:ln w="1905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 cap="all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T3.3. Policy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1877316" y="5129552"/>
              <a:ext cx="2333625" cy="1368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9050">
              <a:solidFill>
                <a:srgbClr val="1AA1D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WP8: RAPID EXCHANGE FORUM</a:t>
              </a:r>
            </a:p>
          </p:txBody>
        </p:sp>
        <p:sp>
          <p:nvSpPr>
            <p:cNvPr id="25" name="Rectangle 13"/>
            <p:cNvSpPr>
              <a:spLocks noChangeArrowheads="1"/>
            </p:cNvSpPr>
            <p:nvPr/>
          </p:nvSpPr>
          <p:spPr bwMode="auto">
            <a:xfrm>
              <a:off x="7777241" y="5098082"/>
              <a:ext cx="2347851" cy="136799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9050">
              <a:solidFill>
                <a:srgbClr val="1AA1D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WP9: FORESIGHT: MODELLING AND SCENARIOS</a:t>
              </a:r>
            </a:p>
          </p:txBody>
        </p:sp>
        <p:sp>
          <p:nvSpPr>
            <p:cNvPr id="26" name="Rectangle 13"/>
            <p:cNvSpPr>
              <a:spLocks noChangeArrowheads="1"/>
            </p:cNvSpPr>
            <p:nvPr/>
          </p:nvSpPr>
          <p:spPr bwMode="auto">
            <a:xfrm>
              <a:off x="1893472" y="1453131"/>
              <a:ext cx="2333625" cy="1368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9050">
              <a:solidFill>
                <a:srgbClr val="1AA1D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WP5: RESEARCH METHODOLOGIES TO ASSESS THE IMPACT OF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COVID-19 </a:t>
              </a:r>
            </a:p>
          </p:txBody>
        </p:sp>
        <p:sp>
          <p:nvSpPr>
            <p:cNvPr id="27" name="Rectangle 14"/>
            <p:cNvSpPr>
              <a:spLocks noChangeArrowheads="1"/>
            </p:cNvSpPr>
            <p:nvPr/>
          </p:nvSpPr>
          <p:spPr bwMode="auto">
            <a:xfrm>
              <a:off x="7712290" y="1409682"/>
              <a:ext cx="2347851" cy="13871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9050">
              <a:solidFill>
                <a:srgbClr val="1AA1D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WP6: RESEARCH USE CASES MEASURING THE IMPACT OF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COVID-19</a:t>
              </a:r>
            </a:p>
          </p:txBody>
        </p:sp>
      </p:grpSp>
      <p:sp>
        <p:nvSpPr>
          <p:cNvPr id="5" name="Rechteck 4"/>
          <p:cNvSpPr/>
          <p:nvPr/>
        </p:nvSpPr>
        <p:spPr>
          <a:xfrm>
            <a:off x="5617798" y="2094151"/>
            <a:ext cx="1658470" cy="91815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/>
          <p:cNvSpPr/>
          <p:nvPr/>
        </p:nvSpPr>
        <p:spPr>
          <a:xfrm>
            <a:off x="1491081" y="4501255"/>
            <a:ext cx="1658470" cy="91815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016" y="5817487"/>
            <a:ext cx="2195526" cy="7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316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AE83-8C96-4D35-BE52-698CC95314F1}" type="datetime1">
              <a:rPr lang="de-DE" smtClean="0"/>
              <a:t>18.12.2020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Krisenstabssitzung COVID-19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6215591" cy="5302250"/>
          </a:xfrm>
        </p:spPr>
        <p:txBody>
          <a:bodyPr>
            <a:normAutofit/>
          </a:bodyPr>
          <a:lstStyle/>
          <a:p>
            <a:r>
              <a:rPr lang="de-DE" sz="1600" dirty="0" smtClean="0"/>
              <a:t>RKI </a:t>
            </a:r>
            <a:r>
              <a:rPr lang="de-DE" sz="1600" dirty="0"/>
              <a:t>leitet Arbeitspaket zu Auswirkungen der COVID-19-Pandemie in bestimmten Bevölkerungsgruppen (WP6)</a:t>
            </a:r>
          </a:p>
          <a:p>
            <a:r>
              <a:rPr lang="de-DE" sz="1600" dirty="0"/>
              <a:t>Durchführung von vier Studien, sog. </a:t>
            </a:r>
            <a:r>
              <a:rPr lang="de-DE" sz="1600" dirty="0" err="1"/>
              <a:t>Use</a:t>
            </a:r>
            <a:r>
              <a:rPr lang="de-DE" sz="1600" dirty="0"/>
              <a:t> Cases, für die Anwendung einer Föderierten Forschungsinfrastruktur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PHIRI – </a:t>
            </a:r>
            <a:r>
              <a:rPr lang="en-US" dirty="0" smtClean="0"/>
              <a:t>WP6 Use Cases</a:t>
            </a:r>
            <a:endParaRPr lang="de-DE" dirty="0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805362252"/>
              </p:ext>
            </p:extLst>
          </p:nvPr>
        </p:nvGraphicFramePr>
        <p:xfrm>
          <a:off x="457200" y="2409825"/>
          <a:ext cx="5448300" cy="3993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329" y="3731422"/>
            <a:ext cx="604525" cy="40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210" y="4573587"/>
            <a:ext cx="2397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02" y="5515752"/>
            <a:ext cx="342273" cy="527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53" y="2834975"/>
            <a:ext cx="619963" cy="409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Pfeil nach rechts 8"/>
          <p:cNvSpPr/>
          <p:nvPr/>
        </p:nvSpPr>
        <p:spPr>
          <a:xfrm>
            <a:off x="6010275" y="2911145"/>
            <a:ext cx="628650" cy="2571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rechts 13"/>
          <p:cNvSpPr/>
          <p:nvPr/>
        </p:nvSpPr>
        <p:spPr>
          <a:xfrm>
            <a:off x="6010275" y="3806826"/>
            <a:ext cx="628650" cy="2571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Pfeil nach rechts 14"/>
          <p:cNvSpPr/>
          <p:nvPr/>
        </p:nvSpPr>
        <p:spPr>
          <a:xfrm>
            <a:off x="6010275" y="4749005"/>
            <a:ext cx="628650" cy="2571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Pfeil nach rechts 15"/>
          <p:cNvSpPr/>
          <p:nvPr/>
        </p:nvSpPr>
        <p:spPr>
          <a:xfrm>
            <a:off x="6010275" y="5650859"/>
            <a:ext cx="628650" cy="2571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6672791" y="2228850"/>
            <a:ext cx="2419350" cy="30777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Datenliefernde Länder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672791" y="2778123"/>
            <a:ext cx="2419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UK</a:t>
            </a:r>
            <a:r>
              <a:rPr lang="es-ES" sz="1400" dirty="0"/>
              <a:t>,</a:t>
            </a:r>
            <a:r>
              <a:rPr lang="es-ES" sz="1400" b="1" dirty="0"/>
              <a:t> AT</a:t>
            </a:r>
            <a:r>
              <a:rPr lang="es-ES" sz="1400" dirty="0"/>
              <a:t>,</a:t>
            </a:r>
            <a:r>
              <a:rPr lang="es-ES" sz="1400" b="1" dirty="0"/>
              <a:t> </a:t>
            </a:r>
            <a:r>
              <a:rPr lang="es-ES" sz="1400" dirty="0"/>
              <a:t>BA, BE, CZ, DE, EE, ES (ISCIII), HU, IT, LV, NL, RO, SI, SK 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6672791" y="3673803"/>
            <a:ext cx="2419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ES (IACS)</a:t>
            </a:r>
            <a:r>
              <a:rPr lang="de-DE" sz="1400" dirty="0"/>
              <a:t>,</a:t>
            </a:r>
            <a:r>
              <a:rPr lang="de-DE" sz="1400" b="1" dirty="0"/>
              <a:t> BE</a:t>
            </a:r>
            <a:r>
              <a:rPr lang="de-DE" sz="1400" dirty="0"/>
              <a:t>, BA, CZ, EE, HR, HU, IT, LV, PT, RO, SK, UK 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6672791" y="4400539"/>
            <a:ext cx="24193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INSERM</a:t>
            </a:r>
            <a:r>
              <a:rPr lang="en-US" sz="1400" dirty="0"/>
              <a:t>,</a:t>
            </a:r>
            <a:r>
              <a:rPr lang="en-US" sz="1400" b="1" dirty="0"/>
              <a:t> HR</a:t>
            </a:r>
            <a:r>
              <a:rPr lang="en-US" sz="1400" dirty="0"/>
              <a:t>,</a:t>
            </a:r>
            <a:r>
              <a:rPr lang="en-US" sz="1400" b="1" dirty="0"/>
              <a:t> </a:t>
            </a:r>
            <a:r>
              <a:rPr lang="en-US" sz="1400" dirty="0"/>
              <a:t>AT, BE, BG, CH, CY, CZ, DE, DK, EE, ES, FI, FR, GR, HU, IS, IE, IT, LT, LU, LV, MT, NL, NO, PL, PT, RO, SE, SI, SK, UK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6672791" y="5519922"/>
            <a:ext cx="24193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ES (ISCIII)</a:t>
            </a:r>
            <a:r>
              <a:rPr lang="en-US" sz="1400" dirty="0"/>
              <a:t>,</a:t>
            </a:r>
            <a:r>
              <a:rPr lang="en-US" sz="1400" b="1" dirty="0"/>
              <a:t> FI</a:t>
            </a:r>
            <a:r>
              <a:rPr lang="en-US" sz="1400" dirty="0"/>
              <a:t>,</a:t>
            </a:r>
            <a:r>
              <a:rPr lang="en-US" sz="1400" b="1" dirty="0"/>
              <a:t> </a:t>
            </a:r>
            <a:r>
              <a:rPr lang="en-US" sz="1400" dirty="0"/>
              <a:t>AT, BA, BE, EE, HR, HU, IT, LV, NO, PT, SI, SK, UK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808" y="1641701"/>
            <a:ext cx="489807" cy="434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7622" y="1663232"/>
            <a:ext cx="914401" cy="391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344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616A-976C-4B84-9A1F-D1AD32515E39}" type="datetime1">
              <a:rPr lang="de-DE" smtClean="0"/>
              <a:t>18.12.2020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Krisenstabssitzung COVID-19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sz="1800" dirty="0" smtClean="0"/>
              <a:t>U.a. Aufbau </a:t>
            </a:r>
            <a:r>
              <a:rPr lang="de-DE" sz="1800" dirty="0"/>
              <a:t>einer nachhaltigen Infrastruktur zum regelmäßigen und schnellen Austausch von Expertise zu aktuellen COVID-19-Themen zwischen </a:t>
            </a:r>
          </a:p>
          <a:p>
            <a:pPr lvl="2"/>
            <a:r>
              <a:rPr lang="de-DE" sz="1600" dirty="0"/>
              <a:t>den für die Reaktion auf eine Pandemie zuständigen Behörden und ihrer </a:t>
            </a:r>
            <a:r>
              <a:rPr lang="de-DE" sz="1600" dirty="0" smtClean="0"/>
              <a:t>Berater*innen,</a:t>
            </a:r>
            <a:endParaRPr lang="de-DE" sz="1600" dirty="0"/>
          </a:p>
          <a:p>
            <a:pPr lvl="2"/>
            <a:r>
              <a:rPr lang="de-DE" sz="1600" dirty="0" smtClean="0"/>
              <a:t>Forscher*innen </a:t>
            </a:r>
            <a:r>
              <a:rPr lang="de-DE" sz="1600" dirty="0"/>
              <a:t>auf dem Gebiet und</a:t>
            </a:r>
          </a:p>
          <a:p>
            <a:pPr lvl="2"/>
            <a:r>
              <a:rPr lang="de-DE" sz="1600" dirty="0" smtClean="0"/>
              <a:t>weiteren Akteur*innen </a:t>
            </a:r>
            <a:r>
              <a:rPr lang="de-DE" sz="1600" dirty="0"/>
              <a:t>(EU-Netzwerke, ECDC, </a:t>
            </a:r>
            <a:r>
              <a:rPr lang="de-DE" sz="1600" dirty="0" smtClean="0"/>
              <a:t>WHO</a:t>
            </a:r>
            <a:r>
              <a:rPr lang="de-DE" sz="1600" dirty="0"/>
              <a:t>)</a:t>
            </a:r>
          </a:p>
          <a:p>
            <a:pPr lvl="1"/>
            <a:endParaRPr lang="de-DE" sz="1800" dirty="0"/>
          </a:p>
          <a:p>
            <a:r>
              <a:rPr lang="de-DE" sz="1800" dirty="0"/>
              <a:t>WP8 bietet:</a:t>
            </a:r>
          </a:p>
          <a:p>
            <a:pPr marL="1200150" lvl="2" indent="-342900">
              <a:buFont typeface="+mj-lt"/>
              <a:buAutoNum type="arabicPeriod"/>
            </a:pPr>
            <a:r>
              <a:rPr lang="de-DE" sz="1600" dirty="0"/>
              <a:t>schnelle Antworten auf Forschungs- und Politikfragen, die in den Ländern aufgeworfen werden</a:t>
            </a:r>
          </a:p>
          <a:p>
            <a:pPr marL="1200150" lvl="2" indent="-342900">
              <a:buFont typeface="+mj-lt"/>
              <a:buAutoNum type="arabicPeriod"/>
            </a:pPr>
            <a:r>
              <a:rPr lang="de-DE" sz="1600" dirty="0"/>
              <a:t>international vereinbarte Richtlinien, Standards und Berichte unverzüglich zu verbreiten</a:t>
            </a:r>
          </a:p>
          <a:p>
            <a:pPr marL="1200150" lvl="2" indent="-342900">
              <a:buFont typeface="+mj-lt"/>
              <a:buAutoNum type="arabicPeriod"/>
            </a:pPr>
            <a:r>
              <a:rPr lang="de-DE" sz="1600" dirty="0"/>
              <a:t>den Austausch (bewährter) Praktiken zwischen den Ländern bezüglich COVID-19</a:t>
            </a:r>
          </a:p>
          <a:p>
            <a:pPr lvl="1"/>
            <a:endParaRPr lang="de-DE" sz="1800" dirty="0"/>
          </a:p>
          <a:p>
            <a:pPr lvl="1"/>
            <a:endParaRPr lang="de-DE" sz="1800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PHIRI – </a:t>
            </a:r>
            <a:r>
              <a:rPr lang="en-US" dirty="0" smtClean="0"/>
              <a:t>WP8 Rapid Exchange Forum</a:t>
            </a:r>
            <a:endParaRPr lang="de-DE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016" y="5817487"/>
            <a:ext cx="2195526" cy="7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453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2A89-E79E-4759-9E5F-E9EF79A69DAD}" type="datetime1">
              <a:rPr lang="de-DE" smtClean="0"/>
              <a:t>18.12.2020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Krisenstabssitzung COVID-19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6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PHIRI </a:t>
            </a:r>
            <a:r>
              <a:rPr lang="en-US" dirty="0" smtClean="0"/>
              <a:t>– </a:t>
            </a:r>
            <a:r>
              <a:rPr lang="en-US" dirty="0" err="1" smtClean="0"/>
              <a:t>Schnittstellen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m RKI </a:t>
            </a:r>
            <a:endParaRPr lang="de-DE" dirty="0"/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4261556907"/>
              </p:ext>
            </p:extLst>
          </p:nvPr>
        </p:nvGraphicFramePr>
        <p:xfrm>
          <a:off x="356616" y="1508760"/>
          <a:ext cx="7270586" cy="4436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Abgerundetes Rechteck 14"/>
          <p:cNvSpPr/>
          <p:nvPr/>
        </p:nvSpPr>
        <p:spPr>
          <a:xfrm>
            <a:off x="1188721" y="4585335"/>
            <a:ext cx="713231" cy="135039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Abgerundetes Rechteck 15"/>
          <p:cNvSpPr/>
          <p:nvPr/>
        </p:nvSpPr>
        <p:spPr>
          <a:xfrm>
            <a:off x="1995478" y="4585334"/>
            <a:ext cx="713231" cy="135039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Abgerundetes Rechteck 16"/>
          <p:cNvSpPr/>
          <p:nvPr/>
        </p:nvSpPr>
        <p:spPr>
          <a:xfrm>
            <a:off x="6884470" y="4585335"/>
            <a:ext cx="713231" cy="135039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Geschweifte Klammer rechts 18"/>
          <p:cNvSpPr/>
          <p:nvPr/>
        </p:nvSpPr>
        <p:spPr>
          <a:xfrm>
            <a:off x="7690104" y="2922142"/>
            <a:ext cx="448056" cy="312204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Abgerundetes Rechteck 19"/>
          <p:cNvSpPr/>
          <p:nvPr/>
        </p:nvSpPr>
        <p:spPr>
          <a:xfrm>
            <a:off x="8344067" y="3640613"/>
            <a:ext cx="598763" cy="1685099"/>
          </a:xfrm>
          <a:prstGeom prst="roundRect">
            <a:avLst/>
          </a:prstGeom>
          <a:solidFill>
            <a:srgbClr val="045AA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sz="2000" b="1" dirty="0" smtClean="0"/>
              <a:t>Lagezentrum</a:t>
            </a:r>
            <a:endParaRPr lang="de-DE" b="1" dirty="0"/>
          </a:p>
        </p:txBody>
      </p:sp>
      <p:sp>
        <p:nvSpPr>
          <p:cNvPr id="21" name="Abgerundetes Rechteck 20"/>
          <p:cNvSpPr/>
          <p:nvPr/>
        </p:nvSpPr>
        <p:spPr>
          <a:xfrm>
            <a:off x="8344067" y="3640613"/>
            <a:ext cx="598763" cy="1685099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40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24CF-D253-4557-B01B-278738ABFE56}" type="datetime1">
              <a:rPr lang="de-DE" smtClean="0"/>
              <a:t>18.12.2020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Krisenstabssitzung COVID-19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7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504046" y="2750096"/>
            <a:ext cx="8092592" cy="553998"/>
          </a:xfrm>
        </p:spPr>
        <p:txBody>
          <a:bodyPr/>
          <a:lstStyle/>
          <a:p>
            <a:pPr algn="ctr"/>
            <a:r>
              <a:rPr lang="de-DE" sz="3600" dirty="0"/>
              <a:t>Vielen Dank für Ihre Aufmerksamkeit!</a:t>
            </a:r>
          </a:p>
        </p:txBody>
      </p:sp>
    </p:spTree>
    <p:extLst>
      <p:ext uri="{BB962C8B-B14F-4D97-AF65-F5344CB8AC3E}">
        <p14:creationId xmlns:p14="http://schemas.microsoft.com/office/powerpoint/2010/main" val="335803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492</Words>
  <Application>Microsoft Office PowerPoint</Application>
  <PresentationFormat>Bildschirmpräsentation (4:3)</PresentationFormat>
  <Paragraphs>94</Paragraphs>
  <Slides>7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Office-Design</vt:lpstr>
      <vt:lpstr>Neues EU-Projekt: Population Health Information Research Infrastructure (PHIRI)</vt:lpstr>
      <vt:lpstr>PHIRI – Überblick</vt:lpstr>
      <vt:lpstr>PHIRI – Struktur</vt:lpstr>
      <vt:lpstr>PHIRI – WP6 Use Cases</vt:lpstr>
      <vt:lpstr>PHIRI – WP8 Rapid Exchange Forum</vt:lpstr>
      <vt:lpstr>PHIRI – Schnittstellen am RKI </vt:lpstr>
      <vt:lpstr>Vielen Dank für Ihre Aufmerksamkeit!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Thißen, Martin</cp:lastModifiedBy>
  <cp:revision>295</cp:revision>
  <dcterms:created xsi:type="dcterms:W3CDTF">2015-11-02T12:29:13Z</dcterms:created>
  <dcterms:modified xsi:type="dcterms:W3CDTF">2020-12-18T09:00:58Z</dcterms:modified>
</cp:coreProperties>
</file>