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70" r:id="rId3"/>
    <p:sldId id="269" r:id="rId4"/>
    <p:sldId id="265" r:id="rId5"/>
    <p:sldId id="266" r:id="rId6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C7"/>
    <a:srgbClr val="66A8DD"/>
    <a:srgbClr val="4D8AD2"/>
    <a:srgbClr val="80A5DC"/>
    <a:srgbClr val="689CCA"/>
    <a:srgbClr val="338BD2"/>
    <a:srgbClr val="367BB8"/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68" autoAdjust="0"/>
    <p:restoredTop sz="96796" autoAdjust="0"/>
  </p:normalViewPr>
  <p:slideViewPr>
    <p:cSldViewPr snapToGrid="0" snapToObjects="1">
      <p:cViewPr varScale="1">
        <p:scale>
          <a:sx n="62" d="100"/>
          <a:sy n="62" d="100"/>
        </p:scale>
        <p:origin x="70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95E5-D87B-4B25-AEA4-54AAC5CD92D3}" type="datetime1">
              <a:rPr lang="de-DE" smtClean="0"/>
              <a:t>16.12.2020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8FAE-BC5F-4DF3-A00D-5A45606FB43A}" type="datetime1">
              <a:rPr lang="de-DE" smtClean="0"/>
              <a:t>16.12.2020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057A7-067E-47D5-AF28-F341491FB83C}" type="datetime1">
              <a:rPr lang="de-DE" smtClean="0"/>
              <a:t>16.12.2020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9DFD5-AA3B-401E-BEBC-B460E29B1DD7}" type="datetime1">
              <a:rPr lang="de-DE" smtClean="0"/>
              <a:t>16.12.2020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/>
              <a:t>Mas</a:t>
            </a:r>
            <a:r>
              <a:rPr lang="en-GB" noProof="0"/>
              <a:t>te</a:t>
            </a:r>
            <a:r>
              <a:rPr lang="de-DE"/>
              <a:t>rtextformat </a:t>
            </a:r>
            <a:r>
              <a:rPr lang="de-DE" dirty="0"/>
              <a:t>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fld id="{94A9F643-8B0F-499A-84AE-44EBB51C9925}" type="datetime1">
              <a:rPr lang="de-DE" smtClean="0"/>
              <a:t>16.12.2020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70AD1A4A-F332-C744-8611-64F7E8D2E9C9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hf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3600" dirty="0"/>
              <a:t>Corona-Warn-App</a:t>
            </a:r>
            <a:br>
              <a:rPr lang="de-DE" dirty="0"/>
            </a:br>
            <a:r>
              <a:rPr lang="de-DE" dirty="0"/>
              <a:t>Evaluationskonzept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/>
              <a:t>Robin Houben für das Team der CWA</a:t>
            </a:r>
            <a:endParaRPr lang="de-DE" dirty="0"/>
          </a:p>
          <a:p>
            <a:r>
              <a:rPr lang="de-DE" dirty="0"/>
              <a:t>16.12.2020</a:t>
            </a:r>
          </a:p>
        </p:txBody>
      </p:sp>
    </p:spTree>
    <p:extLst>
      <p:ext uri="{BB962C8B-B14F-4D97-AF65-F5344CB8AC3E}">
        <p14:creationId xmlns:p14="http://schemas.microsoft.com/office/powerpoint/2010/main" val="3937009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E8E4A14-13D0-44F5-AF6E-F1DC80BEF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95E5-D87B-4B25-AEA4-54AAC5CD92D3}" type="datetime1">
              <a:rPr lang="de-DE" smtClean="0"/>
              <a:t>16.12.2020</a:t>
            </a:fld>
            <a:endParaRPr 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FD8B6BD-614C-4580-A517-446D5D34D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0E95304-2242-44FF-B7FC-922A76A4F95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155700"/>
            <a:ext cx="5212080" cy="5302250"/>
          </a:xfrm>
        </p:spPr>
        <p:txBody>
          <a:bodyPr/>
          <a:lstStyle/>
          <a:p>
            <a:r>
              <a:rPr lang="de-DE" b="1" dirty="0"/>
              <a:t>Überprüfung der Wirksamkeit der Corona-Warn-App </a:t>
            </a:r>
          </a:p>
          <a:p>
            <a:endParaRPr lang="de-DE" dirty="0"/>
          </a:p>
          <a:p>
            <a:r>
              <a:rPr lang="de-DE" dirty="0"/>
              <a:t>Aufgrund des datensparsamen und dezentralen Ansatzes fallen wenige Daten in der App zur Evaluation an</a:t>
            </a:r>
          </a:p>
          <a:p>
            <a:endParaRPr lang="de-DE" dirty="0"/>
          </a:p>
          <a:p>
            <a:r>
              <a:rPr lang="de-DE" dirty="0"/>
              <a:t>(basale) Kennzahlen zur Corona-Warn-App werden auf der Webseite des RKI wöchentlich veröffentlicht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9AA72082-B88A-4E17-9274-6BD7719C4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 der Evaluation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6166FD1D-C775-4CCD-866A-D21220A537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619" t="18211" r="41524" b="8137"/>
          <a:stretch/>
        </p:blipFill>
        <p:spPr>
          <a:xfrm>
            <a:off x="5817855" y="1236643"/>
            <a:ext cx="3326145" cy="4465657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8BD75A86-0C2F-4FFF-93AD-A828E826EB08}"/>
              </a:ext>
            </a:extLst>
          </p:cNvPr>
          <p:cNvSpPr/>
          <p:nvPr/>
        </p:nvSpPr>
        <p:spPr>
          <a:xfrm>
            <a:off x="335280" y="6115113"/>
            <a:ext cx="8686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50" dirty="0"/>
              <a:t>https://www.rki.de/DE/Content/InfAZ/N/Neuartiges_Coronavirus/WarnApp/Archiv_Kennzahlen/WarnApp_KennzahlenTab.html;jsessionid=2730B77EF360C0DE600DFFACA59B727A.internet072</a:t>
            </a:r>
          </a:p>
        </p:txBody>
      </p:sp>
    </p:spTree>
    <p:extLst>
      <p:ext uri="{BB962C8B-B14F-4D97-AF65-F5344CB8AC3E}">
        <p14:creationId xmlns:p14="http://schemas.microsoft.com/office/powerpoint/2010/main" val="2972107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95E5-D87B-4B25-AEA4-54AAC5CD92D3}" type="datetime1">
              <a:rPr lang="de-DE" smtClean="0"/>
              <a:t>16.12.2020</a:t>
            </a:fld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568517"/>
            <a:ext cx="8092592" cy="338554"/>
          </a:xfrm>
        </p:spPr>
        <p:txBody>
          <a:bodyPr/>
          <a:lstStyle/>
          <a:p>
            <a:r>
              <a:rPr lang="de-DE" dirty="0"/>
              <a:t>Evaluationskonzept RKI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FDC75ED-DB67-4837-B068-57A2C811464D}"/>
              </a:ext>
            </a:extLst>
          </p:cNvPr>
          <p:cNvSpPr txBox="1"/>
          <p:nvPr/>
        </p:nvSpPr>
        <p:spPr>
          <a:xfrm>
            <a:off x="457200" y="1228932"/>
            <a:ext cx="785746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u="sng" dirty="0"/>
              <a:t>Methoden</a:t>
            </a:r>
          </a:p>
          <a:p>
            <a:r>
              <a:rPr lang="de-DE" sz="2200" u="sng" dirty="0"/>
              <a:t>Was für Daten gibt es in der Umgebung der CWA?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/>
              <a:t>Metadaten </a:t>
            </a:r>
            <a:r>
              <a:rPr lang="de-DE" dirty="0"/>
              <a:t>die durch den Betrieb der CWA in deren Ökosystem, z.B. auf den verschiedenen Servern anfallen.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Daten, die </a:t>
            </a:r>
            <a:r>
              <a:rPr lang="de-DE" b="1" dirty="0"/>
              <a:t>von den Gesundheitsämtern </a:t>
            </a:r>
            <a:r>
              <a:rPr lang="de-DE" dirty="0"/>
              <a:t>im Rahmen ihrer Tätigkeit, z.B. bei der</a:t>
            </a:r>
          </a:p>
          <a:p>
            <a:pPr marL="269875"/>
            <a:r>
              <a:rPr lang="de-DE" dirty="0"/>
              <a:t>Kontaktpersonenermittlung, erhoben werden. </a:t>
            </a:r>
            <a:r>
              <a:rPr lang="de-DE" i="1" dirty="0"/>
              <a:t>[Datenschutzrechtlicher Einschränkungen müssen mit berücksichtigt werden.]</a:t>
            </a:r>
            <a:endParaRPr lang="de-DE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Daten aus</a:t>
            </a:r>
            <a:r>
              <a:rPr lang="de-DE" b="1" dirty="0"/>
              <a:t> repräsentativen Umfragen</a:t>
            </a:r>
            <a:r>
              <a:rPr lang="de-DE" dirty="0"/>
              <a:t>, die zielgerichtet zur Evaluation der CWA durchgeführt werden. </a:t>
            </a:r>
            <a:endParaRPr lang="de-DE" sz="22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F3375A7-6680-491F-BF83-D4237FFFFA67}"/>
              </a:ext>
            </a:extLst>
          </p:cNvPr>
          <p:cNvSpPr txBox="1"/>
          <p:nvPr/>
        </p:nvSpPr>
        <p:spPr>
          <a:xfrm>
            <a:off x="564825" y="4567117"/>
            <a:ext cx="7418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Die Zusammenarbeit mit den Fachgesellschaften hat nun begonnen. Die Fachgesellschaften werden bestehende </a:t>
            </a:r>
            <a:r>
              <a:rPr lang="de-DE" b="1"/>
              <a:t>Konzepte verbessern!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209789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95E5-D87B-4B25-AEA4-54AAC5CD92D3}" type="datetime1">
              <a:rPr lang="de-DE" smtClean="0"/>
              <a:t>16.12.2020</a:t>
            </a:fld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Existierende Befragungsstudien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7A1995-C0B1-4EC8-B35A-310CC94E717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Befragung durch Markt- und Meinungsforschungsunternehmens INFO GmbH </a:t>
            </a:r>
          </a:p>
          <a:p>
            <a:r>
              <a:rPr lang="de-DE" dirty="0"/>
              <a:t>Mannheim Corona Studie (German </a:t>
            </a:r>
            <a:r>
              <a:rPr lang="de-DE"/>
              <a:t>Internet Panel)</a:t>
            </a:r>
            <a:endParaRPr lang="de-DE" dirty="0"/>
          </a:p>
          <a:p>
            <a:r>
              <a:rPr lang="de-DE" dirty="0"/>
              <a:t>COVID-19 Snapshot Monitorings (COSMO)</a:t>
            </a:r>
          </a:p>
          <a:p>
            <a:r>
              <a:rPr lang="de-DE" dirty="0"/>
              <a:t>Corona-Warn-App-Akzeptanzstudie des OFFIS – Institut für Informatik</a:t>
            </a:r>
          </a:p>
          <a:p>
            <a:endParaRPr lang="de-DE" b="1" dirty="0"/>
          </a:p>
          <a:p>
            <a:endParaRPr lang="de-DE" dirty="0"/>
          </a:p>
        </p:txBody>
      </p:sp>
      <p:sp>
        <p:nvSpPr>
          <p:cNvPr id="8" name="Pfeil: nach rechts 7">
            <a:extLst>
              <a:ext uri="{FF2B5EF4-FFF2-40B4-BE49-F238E27FC236}">
                <a16:creationId xmlns:a16="http://schemas.microsoft.com/office/drawing/2014/main" id="{03EB8E2F-3A1B-4098-8E99-82B7D4B8919A}"/>
              </a:ext>
            </a:extLst>
          </p:cNvPr>
          <p:cNvSpPr/>
          <p:nvPr/>
        </p:nvSpPr>
        <p:spPr>
          <a:xfrm>
            <a:off x="457200" y="3920836"/>
            <a:ext cx="415636" cy="26130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DC6D4CC-C291-4185-BBF5-53DE46BE6BA2}"/>
              </a:ext>
            </a:extLst>
          </p:cNvPr>
          <p:cNvSpPr/>
          <p:nvPr/>
        </p:nvSpPr>
        <p:spPr>
          <a:xfrm>
            <a:off x="960474" y="3726643"/>
            <a:ext cx="73967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/>
              <a:t>keine dieser Studien den hier geplanten bevölkerungs-repräsentativen Ansatz bei umfassender Evaluation der CWA</a:t>
            </a:r>
            <a:endParaRPr lang="de-DE" sz="2000" b="1" dirty="0"/>
          </a:p>
        </p:txBody>
      </p:sp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4BA56352-AAFE-4179-A2F0-CF3CE497013C}"/>
              </a:ext>
            </a:extLst>
          </p:cNvPr>
          <p:cNvSpPr/>
          <p:nvPr/>
        </p:nvSpPr>
        <p:spPr>
          <a:xfrm>
            <a:off x="457200" y="4761216"/>
            <a:ext cx="415636" cy="26130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2D46E40-9750-46B9-BBC0-BA07FC18A1F5}"/>
              </a:ext>
            </a:extLst>
          </p:cNvPr>
          <p:cNvSpPr/>
          <p:nvPr/>
        </p:nvSpPr>
        <p:spPr>
          <a:xfrm>
            <a:off x="960474" y="4687238"/>
            <a:ext cx="73967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/>
              <a:t>Planung einer eigenen bevölkerungs-repräsentativen Studie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949509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95E5-D87B-4B25-AEA4-54AAC5CD92D3}" type="datetime1">
              <a:rPr lang="de-DE" smtClean="0"/>
              <a:t>16.12.2020</a:t>
            </a:fld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568517"/>
            <a:ext cx="8092592" cy="338554"/>
          </a:xfrm>
        </p:spPr>
        <p:txBody>
          <a:bodyPr/>
          <a:lstStyle/>
          <a:p>
            <a:r>
              <a:rPr lang="de-DE" dirty="0"/>
              <a:t>Evaluationskonzept RKI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FDC75ED-DB67-4837-B068-57A2C811464D}"/>
              </a:ext>
            </a:extLst>
          </p:cNvPr>
          <p:cNvSpPr txBox="1"/>
          <p:nvPr/>
        </p:nvSpPr>
        <p:spPr>
          <a:xfrm>
            <a:off x="457200" y="1228932"/>
            <a:ext cx="785746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u="sng" dirty="0"/>
              <a:t>Einbindung von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Abt. 2 und Abt.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Europäische Partner (Schweiz, Niederlande arbeiten ebenfalls an Evaluations-konzept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Fachgesellschaften (</a:t>
            </a:r>
            <a:r>
              <a:rPr lang="de-DE" dirty="0" err="1"/>
              <a:t>DGEpi</a:t>
            </a:r>
            <a:r>
              <a:rPr lang="de-DE" dirty="0"/>
              <a:t>, GMDS) und Universitäten</a:t>
            </a:r>
          </a:p>
          <a:p>
            <a:endParaRPr lang="de-DE" sz="2200" u="sng" dirty="0"/>
          </a:p>
          <a:p>
            <a:r>
              <a:rPr lang="de-DE" sz="2200" u="sng" dirty="0"/>
              <a:t>Fragestellungen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Welche Personen nutzen die Anwendung, beziehungsweise welche nutzen sie nicht?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Wie sieht das CWA-bezogene Verhalten der Nutzerinnen und</a:t>
            </a:r>
          </a:p>
          <a:p>
            <a:pPr marL="269875"/>
            <a:r>
              <a:rPr lang="de-DE" dirty="0"/>
              <a:t>Nutzer aus?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Wie sieht die Bewertung der App durch die Nutzerinnen und Nutzer aus?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200" dirty="0"/>
          </a:p>
          <a:p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3942507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</Words>
  <Application>Microsoft Office PowerPoint</Application>
  <PresentationFormat>Bildschirmpräsentation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ＭＳ 明朝</vt:lpstr>
      <vt:lpstr>Wingdings</vt:lpstr>
      <vt:lpstr>Office-Design</vt:lpstr>
      <vt:lpstr>Corona-Warn-App Evaluationskonzept</vt:lpstr>
      <vt:lpstr>Ziel der Evaluation</vt:lpstr>
      <vt:lpstr>Evaluationskonzept RKI</vt:lpstr>
      <vt:lpstr>Existierende Befragungsstudien</vt:lpstr>
      <vt:lpstr>Evaluationskonzept RKI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Robert Koch Institute  and the German Biosecurity Programme</dc:title>
  <dc:creator>Johanna Hanefeld</dc:creator>
  <cp:lastModifiedBy>Houben, Robin</cp:lastModifiedBy>
  <cp:revision>48</cp:revision>
  <dcterms:created xsi:type="dcterms:W3CDTF">2020-07-13T04:34:45Z</dcterms:created>
  <dcterms:modified xsi:type="dcterms:W3CDTF">2020-12-16T08:05:41Z</dcterms:modified>
</cp:coreProperties>
</file>